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98" r:id="rId5"/>
    <p:sldId id="296" r:id="rId6"/>
    <p:sldId id="301" r:id="rId7"/>
    <p:sldId id="302" r:id="rId8"/>
    <p:sldId id="299" r:id="rId9"/>
    <p:sldId id="303" r:id="rId10"/>
    <p:sldId id="304" r:id="rId11"/>
    <p:sldId id="305" r:id="rId12"/>
    <p:sldId id="269" r:id="rId1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41" autoAdjust="0"/>
    <p:restoredTop sz="94660"/>
  </p:normalViewPr>
  <p:slideViewPr>
    <p:cSldViewPr>
      <p:cViewPr>
        <p:scale>
          <a:sx n="96" d="100"/>
          <a:sy n="96" d="100"/>
        </p:scale>
        <p:origin x="-948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9067800" cy="51435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341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E0A1E-C9A0-42A8-8068-16BABC0B44CE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4B7BF-F67B-4E98-84B5-9C58A1A664A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 userDrawn="1"/>
        </p:nvSpPr>
        <p:spPr>
          <a:xfrm>
            <a:off x="533400" y="971550"/>
            <a:ext cx="8077200" cy="4343400"/>
          </a:xfrm>
          <a:prstGeom prst="roundRect">
            <a:avLst>
              <a:gd name="adj" fmla="val 1687"/>
            </a:avLst>
          </a:prstGeom>
          <a:solidFill>
            <a:schemeClr val="bg1"/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1182528" y="4781550"/>
            <a:ext cx="6818472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4537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E0A1E-C9A0-42A8-8068-16BABC0B44CE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4B7BF-F67B-4E98-84B5-9C58A1A66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3740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E0A1E-C9A0-42A8-8068-16BABC0B44CE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4B7BF-F67B-4E98-84B5-9C58A1A66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66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E0A1E-C9A0-42A8-8068-16BABC0B44CE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4B7BF-F67B-4E98-84B5-9C58A1A66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602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5" r:id="rId2"/>
    <p:sldLayoutId id="2147483661" r:id="rId3"/>
    <p:sldLayoutId id="2147483657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v.qq.com/x/page/d08562greit.htm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mdydt.net/help/category/%E5%BC%80%E7%A5%A8%E9%80%9A%E5%B8%B8%E8%A7%81%E9%97%AE%E9%A2%98/%E5%AE%89%E8%A3%85%E9%97%AE%E9%A2%98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dydt.net/help/2-2/%E5%BC%80%E7%A5%A8%E9%80%9A%E5%B8%B8%E8%A7%81%E9%97%AE%E9%A2%98/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kptrj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kptrj.com&#12305;-&#12304;/" TargetMode="Externa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2571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n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62050" y="1696819"/>
            <a:ext cx="36199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600" b="1" dirty="0" smtClean="0">
                <a:solidFill>
                  <a:schemeClr val="bg1">
                    <a:lumMod val="95000"/>
                  </a:schemeClr>
                </a:solidFill>
                <a:latin typeface="+mn-ea"/>
              </a:rPr>
              <a:t>开票通</a:t>
            </a:r>
            <a:r>
              <a:rPr lang="en-US" altLang="zh-CN" sz="3600" b="1" dirty="0" smtClean="0">
                <a:solidFill>
                  <a:schemeClr val="bg1">
                    <a:lumMod val="95000"/>
                  </a:schemeClr>
                </a:solidFill>
                <a:latin typeface="+mn-ea"/>
              </a:rPr>
              <a:t>·</a:t>
            </a:r>
            <a:r>
              <a:rPr lang="zh-CN" altLang="en-US" sz="3600" b="1" dirty="0" smtClean="0">
                <a:solidFill>
                  <a:schemeClr val="bg1">
                    <a:lumMod val="95000"/>
                  </a:schemeClr>
                </a:solidFill>
                <a:latin typeface="+mn-ea"/>
              </a:rPr>
              <a:t>操作手册</a:t>
            </a:r>
            <a:endParaRPr lang="en-US" sz="3600" b="1" dirty="0">
              <a:solidFill>
                <a:schemeClr val="bg1">
                  <a:lumMod val="95000"/>
                </a:schemeClr>
              </a:solidFill>
              <a:latin typeface="+mn-e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86235" y="3146107"/>
            <a:ext cx="5371534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600" b="1" dirty="0" smtClean="0">
                <a:solidFill>
                  <a:schemeClr val="accent1"/>
                </a:solidFill>
                <a:latin typeface="+mn-ea"/>
              </a:rPr>
              <a:t>Step 1    </a:t>
            </a:r>
            <a:r>
              <a:rPr lang="zh-CN" altLang="en-US" sz="2600" b="1" dirty="0" smtClean="0">
                <a:solidFill>
                  <a:schemeClr val="accent1"/>
                </a:solidFill>
                <a:latin typeface="+mn-ea"/>
              </a:rPr>
              <a:t>安装配置</a:t>
            </a:r>
            <a:endParaRPr lang="en-US" altLang="zh-CN" sz="2600" b="1" dirty="0" smtClean="0">
              <a:solidFill>
                <a:schemeClr val="accent1"/>
              </a:solidFill>
              <a:latin typeface="+mn-ea"/>
            </a:endParaRPr>
          </a:p>
          <a:p>
            <a:pPr algn="ctr"/>
            <a:endParaRPr lang="en-US" altLang="zh-CN" sz="2600" b="1" dirty="0">
              <a:solidFill>
                <a:schemeClr val="accent1"/>
              </a:solidFill>
              <a:latin typeface="+mn-ea"/>
            </a:endParaRPr>
          </a:p>
          <a:p>
            <a:pPr algn="ctr"/>
            <a:r>
              <a:rPr lang="zh-CN" altLang="en-US" sz="1600" b="1" dirty="0" smtClean="0">
                <a:solidFill>
                  <a:schemeClr val="accent1"/>
                </a:solidFill>
                <a:latin typeface="+mn-ea"/>
                <a:hlinkClick r:id="rId2"/>
              </a:rPr>
              <a:t>视频地址：</a:t>
            </a:r>
            <a:r>
              <a:rPr lang="en-US" altLang="zh-CN" sz="1600" dirty="0">
                <a:hlinkClick r:id="rId2"/>
              </a:rPr>
              <a:t>https://v.qq.com/x/page/d08562greit.html</a:t>
            </a:r>
            <a:endParaRPr lang="en-US" altLang="zh-CN" sz="1600" b="1" dirty="0" smtClean="0">
              <a:solidFill>
                <a:schemeClr val="accent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17758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6036" y="8789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b="1" dirty="0">
                <a:solidFill>
                  <a:schemeClr val="bg1">
                    <a:lumMod val="95000"/>
                  </a:schemeClr>
                </a:solidFill>
                <a:latin typeface="+mn-ea"/>
              </a:rPr>
              <a:t>美迪学堂</a:t>
            </a:r>
            <a:endParaRPr lang="en-US" altLang="zh-CN" sz="1600" b="1" dirty="0">
              <a:solidFill>
                <a:schemeClr val="bg1">
                  <a:lumMod val="95000"/>
                </a:schemeClr>
              </a:solidFill>
              <a:latin typeface="+mn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81744" y="99596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 smtClean="0">
                <a:solidFill>
                  <a:schemeClr val="bg1">
                    <a:lumMod val="95000"/>
                  </a:schemeClr>
                </a:solidFill>
                <a:latin typeface="+mn-ea"/>
              </a:rPr>
              <a:t>安装程序</a:t>
            </a:r>
            <a:endParaRPr lang="en-US" sz="1600" dirty="0">
              <a:solidFill>
                <a:schemeClr val="bg1">
                  <a:lumMod val="95000"/>
                </a:schemeClr>
              </a:solidFill>
              <a:latin typeface="+mn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61922" y="99596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>
                <a:solidFill>
                  <a:schemeClr val="bg1">
                    <a:lumMod val="95000"/>
                  </a:schemeClr>
                </a:solidFill>
                <a:latin typeface="+mn-ea"/>
              </a:rPr>
              <a:t>账套</a:t>
            </a:r>
            <a:r>
              <a:rPr lang="zh-CN" altLang="en-US" sz="1600" dirty="0" smtClean="0">
                <a:solidFill>
                  <a:schemeClr val="bg1">
                    <a:lumMod val="95000"/>
                  </a:schemeClr>
                </a:solidFill>
                <a:latin typeface="+mn-ea"/>
              </a:rPr>
              <a:t>配置</a:t>
            </a:r>
            <a:endParaRPr lang="en-US" sz="1600" dirty="0">
              <a:solidFill>
                <a:schemeClr val="bg1">
                  <a:lumMod val="95000"/>
                </a:schemeClr>
              </a:solidFill>
              <a:latin typeface="+mn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754620" y="57150"/>
            <a:ext cx="2263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bg1">
                    <a:lumMod val="95000"/>
                  </a:schemeClr>
                </a:solidFill>
                <a:latin typeface="+mn-ea"/>
              </a:rPr>
              <a:t> </a:t>
            </a:r>
            <a:endParaRPr lang="en-US" sz="1100" dirty="0">
              <a:solidFill>
                <a:schemeClr val="bg1">
                  <a:lumMod val="95000"/>
                </a:schemeClr>
              </a:solidFill>
              <a:latin typeface="+mn-e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772400" y="209550"/>
            <a:ext cx="2263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bg1">
                    <a:lumMod val="95000"/>
                  </a:schemeClr>
                </a:solidFill>
                <a:latin typeface="+mn-ea"/>
              </a:rPr>
              <a:t> </a:t>
            </a:r>
            <a:endParaRPr lang="en-US" sz="1100" dirty="0">
              <a:solidFill>
                <a:schemeClr val="bg1">
                  <a:lumMod val="95000"/>
                </a:schemeClr>
              </a:solidFill>
              <a:latin typeface="+mn-ea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727126" y="0"/>
            <a:ext cx="990600" cy="5143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n-e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32997" y="8789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 smtClean="0">
                <a:solidFill>
                  <a:schemeClr val="bg1">
                    <a:lumMod val="95000"/>
                  </a:schemeClr>
                </a:solidFill>
                <a:latin typeface="+mn-ea"/>
              </a:rPr>
              <a:t>安装环境</a:t>
            </a:r>
            <a:endParaRPr lang="en-US" sz="1600" dirty="0">
              <a:solidFill>
                <a:schemeClr val="bg1">
                  <a:lumMod val="95000"/>
                </a:schemeClr>
              </a:solidFill>
              <a:latin typeface="+mn-e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24399" y="99596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b="1" dirty="0">
                <a:solidFill>
                  <a:schemeClr val="accent1"/>
                </a:solidFill>
                <a:latin typeface="+mn-ea"/>
              </a:rPr>
              <a:t>参数</a:t>
            </a:r>
            <a:r>
              <a:rPr lang="zh-CN" altLang="en-US" sz="1600" b="1" dirty="0" smtClean="0">
                <a:solidFill>
                  <a:schemeClr val="accent1"/>
                </a:solidFill>
                <a:latin typeface="+mn-ea"/>
              </a:rPr>
              <a:t>配置</a:t>
            </a:r>
            <a:endParaRPr lang="en-US" sz="1600" b="1" dirty="0">
              <a:solidFill>
                <a:schemeClr val="accent1"/>
              </a:solidFill>
              <a:latin typeface="+mn-ea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3400" y="554326"/>
            <a:ext cx="27735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solidFill>
                  <a:schemeClr val="accent1"/>
                </a:solidFill>
                <a:latin typeface="+mn-ea"/>
              </a:rPr>
              <a:t>2</a:t>
            </a:r>
            <a:r>
              <a:rPr lang="zh-CN" altLang="en-US" sz="1600" b="1" dirty="0" smtClean="0">
                <a:solidFill>
                  <a:schemeClr val="accent1"/>
                </a:solidFill>
                <a:latin typeface="+mn-ea"/>
              </a:rPr>
              <a:t>、系统参数</a:t>
            </a:r>
            <a:r>
              <a:rPr lang="zh-CN" altLang="en-US" sz="1600" b="1" dirty="0">
                <a:solidFill>
                  <a:schemeClr val="accent1"/>
                </a:solidFill>
                <a:latin typeface="+mn-ea"/>
              </a:rPr>
              <a:t>设置（</a:t>
            </a:r>
            <a:r>
              <a:rPr lang="zh-CN" altLang="en-US" sz="1600" b="1" dirty="0">
                <a:solidFill>
                  <a:srgbClr val="FF0000"/>
                </a:solidFill>
                <a:latin typeface="+mn-ea"/>
              </a:rPr>
              <a:t>必操作</a:t>
            </a:r>
            <a:r>
              <a:rPr lang="zh-CN" altLang="en-US" sz="1600" b="1" dirty="0" smtClean="0">
                <a:solidFill>
                  <a:schemeClr val="accent1"/>
                </a:solidFill>
                <a:latin typeface="+mn-ea"/>
              </a:rPr>
              <a:t>）</a:t>
            </a:r>
            <a:endParaRPr lang="en-US" altLang="zh-CN" sz="1600" b="1" dirty="0">
              <a:solidFill>
                <a:schemeClr val="accent1"/>
              </a:solidFill>
              <a:latin typeface="+mn-ea"/>
            </a:endParaRPr>
          </a:p>
        </p:txBody>
      </p:sp>
      <p:sp>
        <p:nvSpPr>
          <p:cNvPr id="15" name="Rectangle 2"/>
          <p:cNvSpPr/>
          <p:nvPr/>
        </p:nvSpPr>
        <p:spPr>
          <a:xfrm>
            <a:off x="3561922" y="1337429"/>
            <a:ext cx="504867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税控导入目录：</a:t>
            </a:r>
            <a:r>
              <a:rPr lang="zh-CN" alt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“导出导入”模式下，开票通导出的发票文件存放路径</a:t>
            </a:r>
            <a:endParaRPr lang="en-US" altLang="zh-CN" sz="1100" dirty="0" smtClean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pPr algn="just">
              <a:lnSpc>
                <a:spcPct val="150000"/>
              </a:lnSpc>
            </a:pPr>
            <a:endParaRPr lang="en-US" altLang="zh-CN" sz="1100" b="1" dirty="0" smtClean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开票系统类型：</a:t>
            </a:r>
            <a:r>
              <a:rPr lang="zh-CN" alt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选择航天金税、百旺金赋，及对应的商品税收编码版本号</a:t>
            </a:r>
            <a:endParaRPr lang="en-US" altLang="zh-CN" sz="1100" dirty="0" smtClean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（</a:t>
            </a:r>
            <a:r>
              <a:rPr lang="zh-CN" alt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hlinkClick r:id="rId2"/>
              </a:rPr>
              <a:t>编码查看方法，</a:t>
            </a:r>
            <a:r>
              <a:rPr lang="zh-CN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hlinkClick r:id="rId2"/>
              </a:rPr>
              <a:t>官</a:t>
            </a:r>
            <a:r>
              <a:rPr lang="zh-CN" alt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hlinkClick r:id="rId2"/>
              </a:rPr>
              <a:t>网</a:t>
            </a:r>
            <a:r>
              <a:rPr lang="en-US" altLang="zh-CN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hlinkClick r:id="rId2"/>
              </a:rPr>
              <a:t>www.kptrj.com-</a:t>
            </a:r>
            <a:r>
              <a:rPr lang="zh-CN" alt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hlinkClick r:id="rId2"/>
              </a:rPr>
              <a:t>使用说明</a:t>
            </a:r>
            <a:r>
              <a:rPr lang="en-US" altLang="zh-CN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hlinkClick r:id="rId2"/>
              </a:rPr>
              <a:t>-</a:t>
            </a:r>
            <a:r>
              <a:rPr lang="zh-CN" alt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hlinkClick r:id="rId2"/>
              </a:rPr>
              <a:t>常见问题</a:t>
            </a:r>
            <a:r>
              <a:rPr lang="en-US" altLang="zh-CN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hlinkClick r:id="rId2"/>
              </a:rPr>
              <a:t>GO</a:t>
            </a:r>
            <a:r>
              <a:rPr lang="zh-CN" alt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hlinkClick r:id="rId2"/>
              </a:rPr>
              <a:t>→</a:t>
            </a:r>
            <a:r>
              <a:rPr lang="zh-CN" alt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）</a:t>
            </a:r>
            <a:endParaRPr lang="en-US" altLang="zh-CN" sz="1100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pPr algn="just">
              <a:lnSpc>
                <a:spcPct val="150000"/>
              </a:lnSpc>
            </a:pPr>
            <a:endParaRPr lang="en-US" altLang="zh-CN" sz="1100" b="1" dirty="0" smtClean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发票验证规则：</a:t>
            </a:r>
            <a:r>
              <a:rPr lang="zh-CN" alt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税号、专票信息是否必填，发票导出的时候受此控制</a:t>
            </a:r>
            <a:endParaRPr lang="en-US" altLang="zh-CN" sz="1100" dirty="0" smtClean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pPr algn="just">
              <a:lnSpc>
                <a:spcPct val="150000"/>
              </a:lnSpc>
            </a:pPr>
            <a:endParaRPr lang="en-US" altLang="zh-CN" sz="1100" dirty="0" smtClean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发票导出规则：</a:t>
            </a:r>
            <a:r>
              <a:rPr lang="zh-CN" alt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商品规格、发票备注是否导出，发票导出</a:t>
            </a:r>
            <a:r>
              <a:rPr lang="en-US" altLang="zh-CN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/</a:t>
            </a:r>
            <a:r>
              <a:rPr lang="zh-CN" alt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拷屏的时候受此控制</a:t>
            </a:r>
            <a:endParaRPr lang="en-US" altLang="zh-CN" sz="1100" dirty="0" smtClean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pPr algn="just">
              <a:lnSpc>
                <a:spcPct val="150000"/>
              </a:lnSpc>
            </a:pPr>
            <a:endParaRPr lang="en-US" altLang="zh-CN" sz="1100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发票处理模式：</a:t>
            </a:r>
            <a:r>
              <a:rPr lang="zh-CN" alt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导出导入、拷屏模式</a:t>
            </a:r>
            <a:endParaRPr lang="en-US" altLang="zh-CN" sz="1100" dirty="0" smtClean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pPr algn="just">
              <a:lnSpc>
                <a:spcPct val="150000"/>
              </a:lnSpc>
            </a:pPr>
            <a:endParaRPr lang="en-US" altLang="zh-CN" sz="1100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税控系统操作人：</a:t>
            </a:r>
            <a:r>
              <a:rPr lang="zh-CN" alt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填写发票的收款人、复核人</a:t>
            </a:r>
            <a:endParaRPr lang="en-US" altLang="zh-CN" sz="1100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00150"/>
            <a:ext cx="2627918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object 7"/>
          <p:cNvSpPr txBox="1"/>
          <p:nvPr/>
        </p:nvSpPr>
        <p:spPr>
          <a:xfrm>
            <a:off x="3028337" y="4853356"/>
            <a:ext cx="3296263" cy="176006"/>
          </a:xfrm>
          <a:prstGeom prst="rect">
            <a:avLst/>
          </a:prstGeom>
        </p:spPr>
        <p:txBody>
          <a:bodyPr vert="horz" wrap="square" lIns="0" tIns="6664" rIns="0" bIns="0" rtlCol="0">
            <a:spAutoFit/>
          </a:bodyPr>
          <a:lstStyle/>
          <a:p>
            <a:pPr marL="5554">
              <a:spcBef>
                <a:spcPts val="52"/>
              </a:spcBef>
            </a:pPr>
            <a:r>
              <a:rPr lang="zh-CN" altLang="en-US" sz="1100" spc="-98" dirty="0">
                <a:solidFill>
                  <a:srgbClr val="365B9D"/>
                </a:solidFill>
                <a:latin typeface="Noto Sans CJK JP Regular"/>
                <a:ea typeface="微软雅黑" panose="020B0503020204020204" pitchFamily="34" charset="-122"/>
                <a:cs typeface="Noto Sans CJK JP Regular"/>
              </a:rPr>
              <a:t>操作路径</a:t>
            </a:r>
            <a:r>
              <a:rPr sz="1100" spc="-98" dirty="0" smtClean="0">
                <a:solidFill>
                  <a:srgbClr val="365B9D"/>
                </a:solidFill>
                <a:latin typeface="Noto Sans CJK JP Regular"/>
                <a:cs typeface="Noto Sans CJK JP Regular"/>
              </a:rPr>
              <a:t>：【</a:t>
            </a:r>
            <a:r>
              <a:rPr lang="zh-CN" altLang="en-US" sz="1100" spc="-98" dirty="0" smtClean="0">
                <a:solidFill>
                  <a:srgbClr val="365B9D"/>
                </a:solidFill>
                <a:latin typeface="Noto Sans CJK JP Regular"/>
                <a:cs typeface="Noto Sans CJK JP Regular"/>
              </a:rPr>
              <a:t>开票通</a:t>
            </a:r>
            <a:r>
              <a:rPr sz="1100" spc="-98" dirty="0" smtClean="0">
                <a:solidFill>
                  <a:srgbClr val="365B9D"/>
                </a:solidFill>
                <a:latin typeface="Noto Sans CJK JP Regular"/>
                <a:cs typeface="Noto Sans CJK JP Regular"/>
              </a:rPr>
              <a:t>】</a:t>
            </a:r>
            <a:r>
              <a:rPr sz="1100" i="1" spc="2" dirty="0" smtClean="0">
                <a:solidFill>
                  <a:srgbClr val="365B9D"/>
                </a:solidFill>
                <a:latin typeface="Trebuchet MS"/>
                <a:cs typeface="Trebuchet MS"/>
              </a:rPr>
              <a:t>-</a:t>
            </a:r>
            <a:r>
              <a:rPr sz="1100" spc="9" dirty="0" smtClean="0">
                <a:solidFill>
                  <a:srgbClr val="365B9D"/>
                </a:solidFill>
                <a:latin typeface="Noto Sans CJK JP Regular"/>
                <a:cs typeface="Noto Sans CJK JP Regular"/>
              </a:rPr>
              <a:t>【</a:t>
            </a:r>
            <a:r>
              <a:rPr lang="zh-CN" altLang="en-US" sz="1100" spc="9" dirty="0" smtClean="0">
                <a:solidFill>
                  <a:srgbClr val="365B9D"/>
                </a:solidFill>
                <a:latin typeface="Noto Sans CJK JP Regular"/>
                <a:cs typeface="Noto Sans CJK JP Regular"/>
              </a:rPr>
              <a:t>参数配置</a:t>
            </a:r>
            <a:r>
              <a:rPr lang="en-US" altLang="zh-CN" sz="1100" spc="-98" dirty="0" smtClean="0">
                <a:solidFill>
                  <a:srgbClr val="365B9D"/>
                </a:solidFill>
                <a:latin typeface="Noto Sans CJK JP Regular"/>
                <a:cs typeface="Noto Sans CJK JP Regular"/>
              </a:rPr>
              <a:t>】</a:t>
            </a:r>
            <a:r>
              <a:rPr lang="en-US" altLang="zh-CN" sz="1100" i="1" spc="2" dirty="0" smtClean="0">
                <a:solidFill>
                  <a:srgbClr val="365B9D"/>
                </a:solidFill>
                <a:latin typeface="Trebuchet MS"/>
                <a:cs typeface="Trebuchet MS"/>
              </a:rPr>
              <a:t>-</a:t>
            </a:r>
            <a:r>
              <a:rPr lang="en-US" altLang="zh-CN" sz="1100" spc="9" dirty="0" smtClean="0">
                <a:solidFill>
                  <a:srgbClr val="365B9D"/>
                </a:solidFill>
                <a:latin typeface="Noto Sans CJK JP Regular"/>
                <a:cs typeface="Noto Sans CJK JP Regular"/>
              </a:rPr>
              <a:t>【</a:t>
            </a:r>
            <a:r>
              <a:rPr lang="zh-CN" altLang="en-US" sz="1100" spc="9" dirty="0" smtClean="0">
                <a:solidFill>
                  <a:srgbClr val="365B9D"/>
                </a:solidFill>
                <a:latin typeface="Noto Sans CJK JP Regular"/>
                <a:cs typeface="Noto Sans CJK JP Regular"/>
              </a:rPr>
              <a:t>系统参数设置</a:t>
            </a:r>
            <a:r>
              <a:rPr lang="en-US" altLang="zh-CN" sz="1100" spc="9" dirty="0" smtClean="0">
                <a:solidFill>
                  <a:srgbClr val="365B9D"/>
                </a:solidFill>
                <a:latin typeface="Noto Sans CJK JP Regular"/>
                <a:cs typeface="Noto Sans CJK JP Regular"/>
              </a:rPr>
              <a:t>】</a:t>
            </a:r>
            <a:endParaRPr lang="zh-CN" altLang="en-US" sz="1100" dirty="0">
              <a:latin typeface="Noto Sans CJK JP Regular"/>
              <a:cs typeface="Noto Sans CJK JP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873250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524" y="0"/>
            <a:ext cx="9134475" cy="5143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n-e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133351"/>
            <a:ext cx="7426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chemeClr val="bg1">
                    <a:lumMod val="95000"/>
                  </a:schemeClr>
                </a:solidFill>
                <a:latin typeface="+mn-ea"/>
              </a:rPr>
              <a:t>开票通：企业发票管理利器</a:t>
            </a:r>
            <a:endParaRPr lang="en-US" b="1" dirty="0">
              <a:solidFill>
                <a:schemeClr val="bg1">
                  <a:lumMod val="95000"/>
                </a:schemeClr>
              </a:solidFill>
              <a:latin typeface="+mn-ea"/>
            </a:endParaRPr>
          </a:p>
        </p:txBody>
      </p:sp>
      <p:sp>
        <p:nvSpPr>
          <p:cNvPr id="27" name="object 2"/>
          <p:cNvSpPr/>
          <p:nvPr/>
        </p:nvSpPr>
        <p:spPr>
          <a:xfrm>
            <a:off x="2794966" y="2247904"/>
            <a:ext cx="3240549" cy="45719"/>
          </a:xfrm>
          <a:custGeom>
            <a:avLst/>
            <a:gdLst/>
            <a:ahLst/>
            <a:cxnLst/>
            <a:rect l="l" t="t" r="r" b="b"/>
            <a:pathLst>
              <a:path w="13608050">
                <a:moveTo>
                  <a:pt x="0" y="0"/>
                </a:moveTo>
                <a:lnTo>
                  <a:pt x="13607857" y="0"/>
                </a:lnTo>
              </a:path>
            </a:pathLst>
          </a:custGeom>
          <a:ln w="15706">
            <a:solidFill>
              <a:srgbClr val="D9D9D9"/>
            </a:solidFill>
            <a:prstDash val="sysDash"/>
          </a:ln>
        </p:spPr>
        <p:txBody>
          <a:bodyPr wrap="square" lIns="0" tIns="0" rIns="0" bIns="0" rtlCol="0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28" name="object 3"/>
          <p:cNvSpPr/>
          <p:nvPr/>
        </p:nvSpPr>
        <p:spPr>
          <a:xfrm>
            <a:off x="2271736" y="1777057"/>
            <a:ext cx="1046679" cy="941892"/>
          </a:xfrm>
          <a:custGeom>
            <a:avLst/>
            <a:gdLst/>
            <a:ahLst/>
            <a:cxnLst/>
            <a:rect l="l" t="t" r="r" b="b"/>
            <a:pathLst>
              <a:path w="2301240" h="2301240">
                <a:moveTo>
                  <a:pt x="1173029" y="0"/>
                </a:moveTo>
                <a:lnTo>
                  <a:pt x="1127729" y="0"/>
                </a:lnTo>
                <a:lnTo>
                  <a:pt x="1082457" y="1772"/>
                </a:lnTo>
                <a:lnTo>
                  <a:pt x="1037270" y="5317"/>
                </a:lnTo>
                <a:lnTo>
                  <a:pt x="992225" y="10635"/>
                </a:lnTo>
                <a:lnTo>
                  <a:pt x="947377" y="17725"/>
                </a:lnTo>
                <a:lnTo>
                  <a:pt x="902783" y="26587"/>
                </a:lnTo>
                <a:lnTo>
                  <a:pt x="858499" y="37223"/>
                </a:lnTo>
                <a:lnTo>
                  <a:pt x="814583" y="49630"/>
                </a:lnTo>
                <a:lnTo>
                  <a:pt x="771090" y="63811"/>
                </a:lnTo>
                <a:lnTo>
                  <a:pt x="728078" y="79763"/>
                </a:lnTo>
                <a:lnTo>
                  <a:pt x="685602" y="97489"/>
                </a:lnTo>
                <a:lnTo>
                  <a:pt x="643719" y="116987"/>
                </a:lnTo>
                <a:lnTo>
                  <a:pt x="602485" y="138257"/>
                </a:lnTo>
                <a:lnTo>
                  <a:pt x="561958" y="161300"/>
                </a:lnTo>
                <a:lnTo>
                  <a:pt x="522193" y="186115"/>
                </a:lnTo>
                <a:lnTo>
                  <a:pt x="483246" y="212703"/>
                </a:lnTo>
                <a:lnTo>
                  <a:pt x="445176" y="241064"/>
                </a:lnTo>
                <a:lnTo>
                  <a:pt x="408037" y="271197"/>
                </a:lnTo>
                <a:lnTo>
                  <a:pt x="371886" y="303103"/>
                </a:lnTo>
                <a:lnTo>
                  <a:pt x="336781" y="336781"/>
                </a:lnTo>
                <a:lnTo>
                  <a:pt x="303103" y="371887"/>
                </a:lnTo>
                <a:lnTo>
                  <a:pt x="271197" y="408038"/>
                </a:lnTo>
                <a:lnTo>
                  <a:pt x="241064" y="445178"/>
                </a:lnTo>
                <a:lnTo>
                  <a:pt x="212703" y="483249"/>
                </a:lnTo>
                <a:lnTo>
                  <a:pt x="186115" y="522196"/>
                </a:lnTo>
                <a:lnTo>
                  <a:pt x="161300" y="561961"/>
                </a:lnTo>
                <a:lnTo>
                  <a:pt x="138257" y="602489"/>
                </a:lnTo>
                <a:lnTo>
                  <a:pt x="116987" y="643723"/>
                </a:lnTo>
                <a:lnTo>
                  <a:pt x="97489" y="685606"/>
                </a:lnTo>
                <a:lnTo>
                  <a:pt x="79763" y="728082"/>
                </a:lnTo>
                <a:lnTo>
                  <a:pt x="63811" y="771095"/>
                </a:lnTo>
                <a:lnTo>
                  <a:pt x="49630" y="814588"/>
                </a:lnTo>
                <a:lnTo>
                  <a:pt x="37223" y="858504"/>
                </a:lnTo>
                <a:lnTo>
                  <a:pt x="26587" y="902788"/>
                </a:lnTo>
                <a:lnTo>
                  <a:pt x="17725" y="947382"/>
                </a:lnTo>
                <a:lnTo>
                  <a:pt x="10635" y="992230"/>
                </a:lnTo>
                <a:lnTo>
                  <a:pt x="5317" y="1037276"/>
                </a:lnTo>
                <a:lnTo>
                  <a:pt x="1772" y="1082463"/>
                </a:lnTo>
                <a:lnTo>
                  <a:pt x="0" y="1127734"/>
                </a:lnTo>
                <a:lnTo>
                  <a:pt x="0" y="1173034"/>
                </a:lnTo>
                <a:lnTo>
                  <a:pt x="1772" y="1218306"/>
                </a:lnTo>
                <a:lnTo>
                  <a:pt x="5317" y="1263493"/>
                </a:lnTo>
                <a:lnTo>
                  <a:pt x="10635" y="1308539"/>
                </a:lnTo>
                <a:lnTo>
                  <a:pt x="17725" y="1353387"/>
                </a:lnTo>
                <a:lnTo>
                  <a:pt x="26587" y="1397981"/>
                </a:lnTo>
                <a:lnTo>
                  <a:pt x="37223" y="1442264"/>
                </a:lnTo>
                <a:lnTo>
                  <a:pt x="49630" y="1486181"/>
                </a:lnTo>
                <a:lnTo>
                  <a:pt x="63811" y="1529673"/>
                </a:lnTo>
                <a:lnTo>
                  <a:pt x="79763" y="1572686"/>
                </a:lnTo>
                <a:lnTo>
                  <a:pt x="97489" y="1615162"/>
                </a:lnTo>
                <a:lnTo>
                  <a:pt x="116987" y="1657046"/>
                </a:lnTo>
                <a:lnTo>
                  <a:pt x="138257" y="1698279"/>
                </a:lnTo>
                <a:lnTo>
                  <a:pt x="161300" y="1738807"/>
                </a:lnTo>
                <a:lnTo>
                  <a:pt x="186115" y="1778573"/>
                </a:lnTo>
                <a:lnTo>
                  <a:pt x="212703" y="1817519"/>
                </a:lnTo>
                <a:lnTo>
                  <a:pt x="241064" y="1855591"/>
                </a:lnTo>
                <a:lnTo>
                  <a:pt x="271197" y="1892730"/>
                </a:lnTo>
                <a:lnTo>
                  <a:pt x="303103" y="1928881"/>
                </a:lnTo>
                <a:lnTo>
                  <a:pt x="336781" y="1963988"/>
                </a:lnTo>
                <a:lnTo>
                  <a:pt x="371886" y="1997666"/>
                </a:lnTo>
                <a:lnTo>
                  <a:pt x="408037" y="2029571"/>
                </a:lnTo>
                <a:lnTo>
                  <a:pt x="445176" y="2059705"/>
                </a:lnTo>
                <a:lnTo>
                  <a:pt x="483246" y="2088065"/>
                </a:lnTo>
                <a:lnTo>
                  <a:pt x="522193" y="2114653"/>
                </a:lnTo>
                <a:lnTo>
                  <a:pt x="561958" y="2139469"/>
                </a:lnTo>
                <a:lnTo>
                  <a:pt x="602485" y="2162511"/>
                </a:lnTo>
                <a:lnTo>
                  <a:pt x="643719" y="2183782"/>
                </a:lnTo>
                <a:lnTo>
                  <a:pt x="685602" y="2203280"/>
                </a:lnTo>
                <a:lnTo>
                  <a:pt x="728078" y="2221005"/>
                </a:lnTo>
                <a:lnTo>
                  <a:pt x="771090" y="2236958"/>
                </a:lnTo>
                <a:lnTo>
                  <a:pt x="814583" y="2251138"/>
                </a:lnTo>
                <a:lnTo>
                  <a:pt x="858499" y="2263546"/>
                </a:lnTo>
                <a:lnTo>
                  <a:pt x="902783" y="2274181"/>
                </a:lnTo>
                <a:lnTo>
                  <a:pt x="947377" y="2283044"/>
                </a:lnTo>
                <a:lnTo>
                  <a:pt x="992225" y="2290134"/>
                </a:lnTo>
                <a:lnTo>
                  <a:pt x="1037270" y="2295451"/>
                </a:lnTo>
                <a:lnTo>
                  <a:pt x="1082457" y="2298996"/>
                </a:lnTo>
                <a:lnTo>
                  <a:pt x="1127729" y="2300769"/>
                </a:lnTo>
                <a:lnTo>
                  <a:pt x="1173029" y="2300769"/>
                </a:lnTo>
                <a:lnTo>
                  <a:pt x="1218301" y="2298996"/>
                </a:lnTo>
                <a:lnTo>
                  <a:pt x="1263488" y="2295451"/>
                </a:lnTo>
                <a:lnTo>
                  <a:pt x="1308533" y="2290134"/>
                </a:lnTo>
                <a:lnTo>
                  <a:pt x="1353382" y="2283044"/>
                </a:lnTo>
                <a:lnTo>
                  <a:pt x="1397976" y="2274181"/>
                </a:lnTo>
                <a:lnTo>
                  <a:pt x="1442259" y="2263546"/>
                </a:lnTo>
                <a:lnTo>
                  <a:pt x="1486175" y="2251138"/>
                </a:lnTo>
                <a:lnTo>
                  <a:pt x="1529668" y="2236958"/>
                </a:lnTo>
                <a:lnTo>
                  <a:pt x="1572680" y="2221005"/>
                </a:lnTo>
                <a:lnTo>
                  <a:pt x="1615156" y="2203280"/>
                </a:lnTo>
                <a:lnTo>
                  <a:pt x="1657039" y="2183782"/>
                </a:lnTo>
                <a:lnTo>
                  <a:pt x="1698273" y="2162511"/>
                </a:lnTo>
                <a:lnTo>
                  <a:pt x="1738800" y="2139469"/>
                </a:lnTo>
                <a:lnTo>
                  <a:pt x="1778565" y="2114653"/>
                </a:lnTo>
                <a:lnTo>
                  <a:pt x="1817512" y="2088065"/>
                </a:lnTo>
                <a:lnTo>
                  <a:pt x="1855582" y="2059705"/>
                </a:lnTo>
                <a:lnTo>
                  <a:pt x="1892721" y="2029571"/>
                </a:lnTo>
                <a:lnTo>
                  <a:pt x="1928872" y="1997666"/>
                </a:lnTo>
                <a:lnTo>
                  <a:pt x="1963977" y="1963988"/>
                </a:lnTo>
                <a:lnTo>
                  <a:pt x="1997655" y="1928881"/>
                </a:lnTo>
                <a:lnTo>
                  <a:pt x="2029561" y="1892730"/>
                </a:lnTo>
                <a:lnTo>
                  <a:pt x="2059694" y="1855591"/>
                </a:lnTo>
                <a:lnTo>
                  <a:pt x="2088055" y="1817519"/>
                </a:lnTo>
                <a:lnTo>
                  <a:pt x="2114643" y="1778573"/>
                </a:lnTo>
                <a:lnTo>
                  <a:pt x="2139458" y="1738807"/>
                </a:lnTo>
                <a:lnTo>
                  <a:pt x="2162501" y="1698279"/>
                </a:lnTo>
                <a:lnTo>
                  <a:pt x="2183771" y="1657046"/>
                </a:lnTo>
                <a:lnTo>
                  <a:pt x="2203269" y="1615162"/>
                </a:lnTo>
                <a:lnTo>
                  <a:pt x="2220995" y="1572686"/>
                </a:lnTo>
                <a:lnTo>
                  <a:pt x="2236947" y="1529673"/>
                </a:lnTo>
                <a:lnTo>
                  <a:pt x="2251128" y="1486181"/>
                </a:lnTo>
                <a:lnTo>
                  <a:pt x="2263535" y="1442264"/>
                </a:lnTo>
                <a:lnTo>
                  <a:pt x="2274171" y="1397981"/>
                </a:lnTo>
                <a:lnTo>
                  <a:pt x="2283033" y="1353387"/>
                </a:lnTo>
                <a:lnTo>
                  <a:pt x="2290123" y="1308539"/>
                </a:lnTo>
                <a:lnTo>
                  <a:pt x="2295441" y="1263493"/>
                </a:lnTo>
                <a:lnTo>
                  <a:pt x="2298986" y="1218306"/>
                </a:lnTo>
                <a:lnTo>
                  <a:pt x="2300759" y="1173034"/>
                </a:lnTo>
                <a:lnTo>
                  <a:pt x="2300759" y="1127734"/>
                </a:lnTo>
                <a:lnTo>
                  <a:pt x="2298986" y="1082463"/>
                </a:lnTo>
                <a:lnTo>
                  <a:pt x="2295441" y="1037276"/>
                </a:lnTo>
                <a:lnTo>
                  <a:pt x="2290123" y="992230"/>
                </a:lnTo>
                <a:lnTo>
                  <a:pt x="2283033" y="947382"/>
                </a:lnTo>
                <a:lnTo>
                  <a:pt x="2274171" y="902788"/>
                </a:lnTo>
                <a:lnTo>
                  <a:pt x="2263535" y="858504"/>
                </a:lnTo>
                <a:lnTo>
                  <a:pt x="2251128" y="814588"/>
                </a:lnTo>
                <a:lnTo>
                  <a:pt x="2236947" y="771095"/>
                </a:lnTo>
                <a:lnTo>
                  <a:pt x="2220995" y="728082"/>
                </a:lnTo>
                <a:lnTo>
                  <a:pt x="2203269" y="685606"/>
                </a:lnTo>
                <a:lnTo>
                  <a:pt x="2183771" y="643723"/>
                </a:lnTo>
                <a:lnTo>
                  <a:pt x="2162501" y="602489"/>
                </a:lnTo>
                <a:lnTo>
                  <a:pt x="2139458" y="561961"/>
                </a:lnTo>
                <a:lnTo>
                  <a:pt x="2114643" y="522196"/>
                </a:lnTo>
                <a:lnTo>
                  <a:pt x="2088055" y="483249"/>
                </a:lnTo>
                <a:lnTo>
                  <a:pt x="2059694" y="445178"/>
                </a:lnTo>
                <a:lnTo>
                  <a:pt x="2029561" y="408038"/>
                </a:lnTo>
                <a:lnTo>
                  <a:pt x="1997655" y="371887"/>
                </a:lnTo>
                <a:lnTo>
                  <a:pt x="1963977" y="336781"/>
                </a:lnTo>
                <a:lnTo>
                  <a:pt x="1928872" y="303103"/>
                </a:lnTo>
                <a:lnTo>
                  <a:pt x="1892721" y="271197"/>
                </a:lnTo>
                <a:lnTo>
                  <a:pt x="1855582" y="241064"/>
                </a:lnTo>
                <a:lnTo>
                  <a:pt x="1817512" y="212703"/>
                </a:lnTo>
                <a:lnTo>
                  <a:pt x="1778565" y="186115"/>
                </a:lnTo>
                <a:lnTo>
                  <a:pt x="1738800" y="161300"/>
                </a:lnTo>
                <a:lnTo>
                  <a:pt x="1698273" y="138257"/>
                </a:lnTo>
                <a:lnTo>
                  <a:pt x="1657039" y="116987"/>
                </a:lnTo>
                <a:lnTo>
                  <a:pt x="1615156" y="97489"/>
                </a:lnTo>
                <a:lnTo>
                  <a:pt x="1572680" y="79763"/>
                </a:lnTo>
                <a:lnTo>
                  <a:pt x="1529668" y="63811"/>
                </a:lnTo>
                <a:lnTo>
                  <a:pt x="1486175" y="49630"/>
                </a:lnTo>
                <a:lnTo>
                  <a:pt x="1442259" y="37223"/>
                </a:lnTo>
                <a:lnTo>
                  <a:pt x="1397976" y="26587"/>
                </a:lnTo>
                <a:lnTo>
                  <a:pt x="1353382" y="17725"/>
                </a:lnTo>
                <a:lnTo>
                  <a:pt x="1308533" y="10635"/>
                </a:lnTo>
                <a:lnTo>
                  <a:pt x="1263488" y="5317"/>
                </a:lnTo>
                <a:lnTo>
                  <a:pt x="1218301" y="1772"/>
                </a:lnTo>
                <a:lnTo>
                  <a:pt x="1173029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rtlCol="0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29" name="object 4"/>
          <p:cNvSpPr/>
          <p:nvPr/>
        </p:nvSpPr>
        <p:spPr>
          <a:xfrm>
            <a:off x="3891948" y="1777057"/>
            <a:ext cx="1046679" cy="941892"/>
          </a:xfrm>
          <a:custGeom>
            <a:avLst/>
            <a:gdLst/>
            <a:ahLst/>
            <a:cxnLst/>
            <a:rect l="l" t="t" r="r" b="b"/>
            <a:pathLst>
              <a:path w="2301240" h="2301240">
                <a:moveTo>
                  <a:pt x="1173029" y="0"/>
                </a:moveTo>
                <a:lnTo>
                  <a:pt x="1127729" y="0"/>
                </a:lnTo>
                <a:lnTo>
                  <a:pt x="1082457" y="1772"/>
                </a:lnTo>
                <a:lnTo>
                  <a:pt x="1037270" y="5317"/>
                </a:lnTo>
                <a:lnTo>
                  <a:pt x="992225" y="10635"/>
                </a:lnTo>
                <a:lnTo>
                  <a:pt x="947377" y="17725"/>
                </a:lnTo>
                <a:lnTo>
                  <a:pt x="902783" y="26587"/>
                </a:lnTo>
                <a:lnTo>
                  <a:pt x="858499" y="37223"/>
                </a:lnTo>
                <a:lnTo>
                  <a:pt x="814583" y="49630"/>
                </a:lnTo>
                <a:lnTo>
                  <a:pt x="771090" y="63811"/>
                </a:lnTo>
                <a:lnTo>
                  <a:pt x="728078" y="79763"/>
                </a:lnTo>
                <a:lnTo>
                  <a:pt x="685602" y="97489"/>
                </a:lnTo>
                <a:lnTo>
                  <a:pt x="643719" y="116987"/>
                </a:lnTo>
                <a:lnTo>
                  <a:pt x="602485" y="138257"/>
                </a:lnTo>
                <a:lnTo>
                  <a:pt x="561958" y="161300"/>
                </a:lnTo>
                <a:lnTo>
                  <a:pt x="522193" y="186115"/>
                </a:lnTo>
                <a:lnTo>
                  <a:pt x="483246" y="212703"/>
                </a:lnTo>
                <a:lnTo>
                  <a:pt x="445176" y="241064"/>
                </a:lnTo>
                <a:lnTo>
                  <a:pt x="408037" y="271197"/>
                </a:lnTo>
                <a:lnTo>
                  <a:pt x="371886" y="303103"/>
                </a:lnTo>
                <a:lnTo>
                  <a:pt x="336781" y="336781"/>
                </a:lnTo>
                <a:lnTo>
                  <a:pt x="303103" y="371887"/>
                </a:lnTo>
                <a:lnTo>
                  <a:pt x="271197" y="408038"/>
                </a:lnTo>
                <a:lnTo>
                  <a:pt x="241064" y="445178"/>
                </a:lnTo>
                <a:lnTo>
                  <a:pt x="212703" y="483249"/>
                </a:lnTo>
                <a:lnTo>
                  <a:pt x="186115" y="522196"/>
                </a:lnTo>
                <a:lnTo>
                  <a:pt x="161300" y="561961"/>
                </a:lnTo>
                <a:lnTo>
                  <a:pt x="138257" y="602489"/>
                </a:lnTo>
                <a:lnTo>
                  <a:pt x="116987" y="643723"/>
                </a:lnTo>
                <a:lnTo>
                  <a:pt x="97489" y="685606"/>
                </a:lnTo>
                <a:lnTo>
                  <a:pt x="79763" y="728082"/>
                </a:lnTo>
                <a:lnTo>
                  <a:pt x="63811" y="771095"/>
                </a:lnTo>
                <a:lnTo>
                  <a:pt x="49630" y="814588"/>
                </a:lnTo>
                <a:lnTo>
                  <a:pt x="37223" y="858504"/>
                </a:lnTo>
                <a:lnTo>
                  <a:pt x="26587" y="902788"/>
                </a:lnTo>
                <a:lnTo>
                  <a:pt x="17725" y="947382"/>
                </a:lnTo>
                <a:lnTo>
                  <a:pt x="10635" y="992230"/>
                </a:lnTo>
                <a:lnTo>
                  <a:pt x="5317" y="1037276"/>
                </a:lnTo>
                <a:lnTo>
                  <a:pt x="1772" y="1082463"/>
                </a:lnTo>
                <a:lnTo>
                  <a:pt x="0" y="1127734"/>
                </a:lnTo>
                <a:lnTo>
                  <a:pt x="0" y="1173034"/>
                </a:lnTo>
                <a:lnTo>
                  <a:pt x="1772" y="1218306"/>
                </a:lnTo>
                <a:lnTo>
                  <a:pt x="5317" y="1263493"/>
                </a:lnTo>
                <a:lnTo>
                  <a:pt x="10635" y="1308539"/>
                </a:lnTo>
                <a:lnTo>
                  <a:pt x="17725" y="1353387"/>
                </a:lnTo>
                <a:lnTo>
                  <a:pt x="26587" y="1397981"/>
                </a:lnTo>
                <a:lnTo>
                  <a:pt x="37223" y="1442264"/>
                </a:lnTo>
                <a:lnTo>
                  <a:pt x="49630" y="1486181"/>
                </a:lnTo>
                <a:lnTo>
                  <a:pt x="63811" y="1529673"/>
                </a:lnTo>
                <a:lnTo>
                  <a:pt x="79763" y="1572686"/>
                </a:lnTo>
                <a:lnTo>
                  <a:pt x="97489" y="1615162"/>
                </a:lnTo>
                <a:lnTo>
                  <a:pt x="116987" y="1657046"/>
                </a:lnTo>
                <a:lnTo>
                  <a:pt x="138257" y="1698279"/>
                </a:lnTo>
                <a:lnTo>
                  <a:pt x="161300" y="1738807"/>
                </a:lnTo>
                <a:lnTo>
                  <a:pt x="186115" y="1778573"/>
                </a:lnTo>
                <a:lnTo>
                  <a:pt x="212703" y="1817519"/>
                </a:lnTo>
                <a:lnTo>
                  <a:pt x="241064" y="1855591"/>
                </a:lnTo>
                <a:lnTo>
                  <a:pt x="271197" y="1892730"/>
                </a:lnTo>
                <a:lnTo>
                  <a:pt x="303103" y="1928881"/>
                </a:lnTo>
                <a:lnTo>
                  <a:pt x="336781" y="1963988"/>
                </a:lnTo>
                <a:lnTo>
                  <a:pt x="371886" y="1997666"/>
                </a:lnTo>
                <a:lnTo>
                  <a:pt x="408037" y="2029571"/>
                </a:lnTo>
                <a:lnTo>
                  <a:pt x="445176" y="2059705"/>
                </a:lnTo>
                <a:lnTo>
                  <a:pt x="483246" y="2088065"/>
                </a:lnTo>
                <a:lnTo>
                  <a:pt x="522193" y="2114653"/>
                </a:lnTo>
                <a:lnTo>
                  <a:pt x="561958" y="2139469"/>
                </a:lnTo>
                <a:lnTo>
                  <a:pt x="602485" y="2162511"/>
                </a:lnTo>
                <a:lnTo>
                  <a:pt x="643719" y="2183782"/>
                </a:lnTo>
                <a:lnTo>
                  <a:pt x="685602" y="2203280"/>
                </a:lnTo>
                <a:lnTo>
                  <a:pt x="728078" y="2221005"/>
                </a:lnTo>
                <a:lnTo>
                  <a:pt x="771090" y="2236958"/>
                </a:lnTo>
                <a:lnTo>
                  <a:pt x="814583" y="2251138"/>
                </a:lnTo>
                <a:lnTo>
                  <a:pt x="858499" y="2263546"/>
                </a:lnTo>
                <a:lnTo>
                  <a:pt x="902783" y="2274181"/>
                </a:lnTo>
                <a:lnTo>
                  <a:pt x="947377" y="2283044"/>
                </a:lnTo>
                <a:lnTo>
                  <a:pt x="992225" y="2290134"/>
                </a:lnTo>
                <a:lnTo>
                  <a:pt x="1037270" y="2295451"/>
                </a:lnTo>
                <a:lnTo>
                  <a:pt x="1082457" y="2298996"/>
                </a:lnTo>
                <a:lnTo>
                  <a:pt x="1127729" y="2300769"/>
                </a:lnTo>
                <a:lnTo>
                  <a:pt x="1173029" y="2300769"/>
                </a:lnTo>
                <a:lnTo>
                  <a:pt x="1218301" y="2298996"/>
                </a:lnTo>
                <a:lnTo>
                  <a:pt x="1263488" y="2295451"/>
                </a:lnTo>
                <a:lnTo>
                  <a:pt x="1308533" y="2290134"/>
                </a:lnTo>
                <a:lnTo>
                  <a:pt x="1353382" y="2283044"/>
                </a:lnTo>
                <a:lnTo>
                  <a:pt x="1397976" y="2274181"/>
                </a:lnTo>
                <a:lnTo>
                  <a:pt x="1442259" y="2263546"/>
                </a:lnTo>
                <a:lnTo>
                  <a:pt x="1486175" y="2251138"/>
                </a:lnTo>
                <a:lnTo>
                  <a:pt x="1529668" y="2236958"/>
                </a:lnTo>
                <a:lnTo>
                  <a:pt x="1572680" y="2221005"/>
                </a:lnTo>
                <a:lnTo>
                  <a:pt x="1615156" y="2203280"/>
                </a:lnTo>
                <a:lnTo>
                  <a:pt x="1657039" y="2183782"/>
                </a:lnTo>
                <a:lnTo>
                  <a:pt x="1698273" y="2162511"/>
                </a:lnTo>
                <a:lnTo>
                  <a:pt x="1738800" y="2139469"/>
                </a:lnTo>
                <a:lnTo>
                  <a:pt x="1778565" y="2114653"/>
                </a:lnTo>
                <a:lnTo>
                  <a:pt x="1817512" y="2088065"/>
                </a:lnTo>
                <a:lnTo>
                  <a:pt x="1855582" y="2059705"/>
                </a:lnTo>
                <a:lnTo>
                  <a:pt x="1892721" y="2029571"/>
                </a:lnTo>
                <a:lnTo>
                  <a:pt x="1928872" y="1997666"/>
                </a:lnTo>
                <a:lnTo>
                  <a:pt x="1963977" y="1963988"/>
                </a:lnTo>
                <a:lnTo>
                  <a:pt x="1997655" y="1928881"/>
                </a:lnTo>
                <a:lnTo>
                  <a:pt x="2029561" y="1892730"/>
                </a:lnTo>
                <a:lnTo>
                  <a:pt x="2059694" y="1855591"/>
                </a:lnTo>
                <a:lnTo>
                  <a:pt x="2088055" y="1817519"/>
                </a:lnTo>
                <a:lnTo>
                  <a:pt x="2114643" y="1778573"/>
                </a:lnTo>
                <a:lnTo>
                  <a:pt x="2139458" y="1738807"/>
                </a:lnTo>
                <a:lnTo>
                  <a:pt x="2162501" y="1698279"/>
                </a:lnTo>
                <a:lnTo>
                  <a:pt x="2183771" y="1657046"/>
                </a:lnTo>
                <a:lnTo>
                  <a:pt x="2203269" y="1615162"/>
                </a:lnTo>
                <a:lnTo>
                  <a:pt x="2220995" y="1572686"/>
                </a:lnTo>
                <a:lnTo>
                  <a:pt x="2236947" y="1529673"/>
                </a:lnTo>
                <a:lnTo>
                  <a:pt x="2251128" y="1486181"/>
                </a:lnTo>
                <a:lnTo>
                  <a:pt x="2263535" y="1442264"/>
                </a:lnTo>
                <a:lnTo>
                  <a:pt x="2274171" y="1397981"/>
                </a:lnTo>
                <a:lnTo>
                  <a:pt x="2283033" y="1353387"/>
                </a:lnTo>
                <a:lnTo>
                  <a:pt x="2290123" y="1308539"/>
                </a:lnTo>
                <a:lnTo>
                  <a:pt x="2295441" y="1263493"/>
                </a:lnTo>
                <a:lnTo>
                  <a:pt x="2298986" y="1218306"/>
                </a:lnTo>
                <a:lnTo>
                  <a:pt x="2300759" y="1173034"/>
                </a:lnTo>
                <a:lnTo>
                  <a:pt x="2300759" y="1127734"/>
                </a:lnTo>
                <a:lnTo>
                  <a:pt x="2298986" y="1082463"/>
                </a:lnTo>
                <a:lnTo>
                  <a:pt x="2295441" y="1037276"/>
                </a:lnTo>
                <a:lnTo>
                  <a:pt x="2290123" y="992230"/>
                </a:lnTo>
                <a:lnTo>
                  <a:pt x="2283033" y="947382"/>
                </a:lnTo>
                <a:lnTo>
                  <a:pt x="2274171" y="902788"/>
                </a:lnTo>
                <a:lnTo>
                  <a:pt x="2263535" y="858504"/>
                </a:lnTo>
                <a:lnTo>
                  <a:pt x="2251128" y="814588"/>
                </a:lnTo>
                <a:lnTo>
                  <a:pt x="2236947" y="771095"/>
                </a:lnTo>
                <a:lnTo>
                  <a:pt x="2220995" y="728082"/>
                </a:lnTo>
                <a:lnTo>
                  <a:pt x="2203269" y="685606"/>
                </a:lnTo>
                <a:lnTo>
                  <a:pt x="2183771" y="643723"/>
                </a:lnTo>
                <a:lnTo>
                  <a:pt x="2162501" y="602489"/>
                </a:lnTo>
                <a:lnTo>
                  <a:pt x="2139458" y="561961"/>
                </a:lnTo>
                <a:lnTo>
                  <a:pt x="2114643" y="522196"/>
                </a:lnTo>
                <a:lnTo>
                  <a:pt x="2088055" y="483249"/>
                </a:lnTo>
                <a:lnTo>
                  <a:pt x="2059694" y="445178"/>
                </a:lnTo>
                <a:lnTo>
                  <a:pt x="2029561" y="408038"/>
                </a:lnTo>
                <a:lnTo>
                  <a:pt x="1997655" y="371887"/>
                </a:lnTo>
                <a:lnTo>
                  <a:pt x="1963977" y="336781"/>
                </a:lnTo>
                <a:lnTo>
                  <a:pt x="1928872" y="303103"/>
                </a:lnTo>
                <a:lnTo>
                  <a:pt x="1892721" y="271197"/>
                </a:lnTo>
                <a:lnTo>
                  <a:pt x="1855582" y="241064"/>
                </a:lnTo>
                <a:lnTo>
                  <a:pt x="1817512" y="212703"/>
                </a:lnTo>
                <a:lnTo>
                  <a:pt x="1778565" y="186115"/>
                </a:lnTo>
                <a:lnTo>
                  <a:pt x="1738800" y="161300"/>
                </a:lnTo>
                <a:lnTo>
                  <a:pt x="1698273" y="138257"/>
                </a:lnTo>
                <a:lnTo>
                  <a:pt x="1657039" y="116987"/>
                </a:lnTo>
                <a:lnTo>
                  <a:pt x="1615156" y="97489"/>
                </a:lnTo>
                <a:lnTo>
                  <a:pt x="1572680" y="79763"/>
                </a:lnTo>
                <a:lnTo>
                  <a:pt x="1529668" y="63811"/>
                </a:lnTo>
                <a:lnTo>
                  <a:pt x="1486175" y="49630"/>
                </a:lnTo>
                <a:lnTo>
                  <a:pt x="1442259" y="37223"/>
                </a:lnTo>
                <a:lnTo>
                  <a:pt x="1397976" y="26587"/>
                </a:lnTo>
                <a:lnTo>
                  <a:pt x="1353382" y="17725"/>
                </a:lnTo>
                <a:lnTo>
                  <a:pt x="1308533" y="10635"/>
                </a:lnTo>
                <a:lnTo>
                  <a:pt x="1263488" y="5317"/>
                </a:lnTo>
                <a:lnTo>
                  <a:pt x="1218301" y="1772"/>
                </a:lnTo>
                <a:lnTo>
                  <a:pt x="1173029" y="0"/>
                </a:lnTo>
                <a:close/>
              </a:path>
            </a:pathLst>
          </a:custGeom>
          <a:solidFill>
            <a:srgbClr val="CBECF9"/>
          </a:solidFill>
        </p:spPr>
        <p:txBody>
          <a:bodyPr wrap="square" lIns="0" tIns="0" rIns="0" bIns="0" rtlCol="0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30" name="object 5"/>
          <p:cNvSpPr/>
          <p:nvPr/>
        </p:nvSpPr>
        <p:spPr>
          <a:xfrm>
            <a:off x="5512160" y="1777057"/>
            <a:ext cx="1046679" cy="941892"/>
          </a:xfrm>
          <a:custGeom>
            <a:avLst/>
            <a:gdLst/>
            <a:ahLst/>
            <a:cxnLst/>
            <a:rect l="l" t="t" r="r" b="b"/>
            <a:pathLst>
              <a:path w="2301240" h="2301240">
                <a:moveTo>
                  <a:pt x="1173028" y="0"/>
                </a:moveTo>
                <a:lnTo>
                  <a:pt x="1127728" y="0"/>
                </a:lnTo>
                <a:lnTo>
                  <a:pt x="1082456" y="1772"/>
                </a:lnTo>
                <a:lnTo>
                  <a:pt x="1037270" y="5317"/>
                </a:lnTo>
                <a:lnTo>
                  <a:pt x="992224" y="10635"/>
                </a:lnTo>
                <a:lnTo>
                  <a:pt x="947376" y="17725"/>
                </a:lnTo>
                <a:lnTo>
                  <a:pt x="902782" y="26587"/>
                </a:lnTo>
                <a:lnTo>
                  <a:pt x="858499" y="37223"/>
                </a:lnTo>
                <a:lnTo>
                  <a:pt x="814583" y="49630"/>
                </a:lnTo>
                <a:lnTo>
                  <a:pt x="771090" y="63811"/>
                </a:lnTo>
                <a:lnTo>
                  <a:pt x="728078" y="79763"/>
                </a:lnTo>
                <a:lnTo>
                  <a:pt x="685602" y="97489"/>
                </a:lnTo>
                <a:lnTo>
                  <a:pt x="643719" y="116987"/>
                </a:lnTo>
                <a:lnTo>
                  <a:pt x="602485" y="138257"/>
                </a:lnTo>
                <a:lnTo>
                  <a:pt x="561958" y="161300"/>
                </a:lnTo>
                <a:lnTo>
                  <a:pt x="522193" y="186115"/>
                </a:lnTo>
                <a:lnTo>
                  <a:pt x="483246" y="212703"/>
                </a:lnTo>
                <a:lnTo>
                  <a:pt x="445176" y="241064"/>
                </a:lnTo>
                <a:lnTo>
                  <a:pt x="408037" y="271197"/>
                </a:lnTo>
                <a:lnTo>
                  <a:pt x="371886" y="303103"/>
                </a:lnTo>
                <a:lnTo>
                  <a:pt x="336781" y="336781"/>
                </a:lnTo>
                <a:lnTo>
                  <a:pt x="303103" y="371886"/>
                </a:lnTo>
                <a:lnTo>
                  <a:pt x="271197" y="408037"/>
                </a:lnTo>
                <a:lnTo>
                  <a:pt x="241064" y="445176"/>
                </a:lnTo>
                <a:lnTo>
                  <a:pt x="212703" y="483246"/>
                </a:lnTo>
                <a:lnTo>
                  <a:pt x="186115" y="522193"/>
                </a:lnTo>
                <a:lnTo>
                  <a:pt x="161300" y="561958"/>
                </a:lnTo>
                <a:lnTo>
                  <a:pt x="138257" y="602485"/>
                </a:lnTo>
                <a:lnTo>
                  <a:pt x="116987" y="643719"/>
                </a:lnTo>
                <a:lnTo>
                  <a:pt x="97489" y="685602"/>
                </a:lnTo>
                <a:lnTo>
                  <a:pt x="79763" y="728078"/>
                </a:lnTo>
                <a:lnTo>
                  <a:pt x="63811" y="771090"/>
                </a:lnTo>
                <a:lnTo>
                  <a:pt x="49630" y="814583"/>
                </a:lnTo>
                <a:lnTo>
                  <a:pt x="37223" y="858499"/>
                </a:lnTo>
                <a:lnTo>
                  <a:pt x="26587" y="902783"/>
                </a:lnTo>
                <a:lnTo>
                  <a:pt x="17725" y="947377"/>
                </a:lnTo>
                <a:lnTo>
                  <a:pt x="10635" y="992225"/>
                </a:lnTo>
                <a:lnTo>
                  <a:pt x="5317" y="1037270"/>
                </a:lnTo>
                <a:lnTo>
                  <a:pt x="1772" y="1082457"/>
                </a:lnTo>
                <a:lnTo>
                  <a:pt x="0" y="1127729"/>
                </a:lnTo>
                <a:lnTo>
                  <a:pt x="0" y="1173029"/>
                </a:lnTo>
                <a:lnTo>
                  <a:pt x="1772" y="1218301"/>
                </a:lnTo>
                <a:lnTo>
                  <a:pt x="5317" y="1263488"/>
                </a:lnTo>
                <a:lnTo>
                  <a:pt x="10635" y="1308533"/>
                </a:lnTo>
                <a:lnTo>
                  <a:pt x="17725" y="1353382"/>
                </a:lnTo>
                <a:lnTo>
                  <a:pt x="26587" y="1397976"/>
                </a:lnTo>
                <a:lnTo>
                  <a:pt x="37223" y="1442259"/>
                </a:lnTo>
                <a:lnTo>
                  <a:pt x="49630" y="1486175"/>
                </a:lnTo>
                <a:lnTo>
                  <a:pt x="63811" y="1529668"/>
                </a:lnTo>
                <a:lnTo>
                  <a:pt x="79763" y="1572680"/>
                </a:lnTo>
                <a:lnTo>
                  <a:pt x="97489" y="1615156"/>
                </a:lnTo>
                <a:lnTo>
                  <a:pt x="116987" y="1657039"/>
                </a:lnTo>
                <a:lnTo>
                  <a:pt x="138257" y="1698273"/>
                </a:lnTo>
                <a:lnTo>
                  <a:pt x="161300" y="1738800"/>
                </a:lnTo>
                <a:lnTo>
                  <a:pt x="186115" y="1778565"/>
                </a:lnTo>
                <a:lnTo>
                  <a:pt x="212703" y="1817512"/>
                </a:lnTo>
                <a:lnTo>
                  <a:pt x="241064" y="1855582"/>
                </a:lnTo>
                <a:lnTo>
                  <a:pt x="271197" y="1892721"/>
                </a:lnTo>
                <a:lnTo>
                  <a:pt x="303103" y="1928872"/>
                </a:lnTo>
                <a:lnTo>
                  <a:pt x="336781" y="1963977"/>
                </a:lnTo>
                <a:lnTo>
                  <a:pt x="371886" y="1997656"/>
                </a:lnTo>
                <a:lnTo>
                  <a:pt x="408037" y="2029563"/>
                </a:lnTo>
                <a:lnTo>
                  <a:pt x="445176" y="2059696"/>
                </a:lnTo>
                <a:lnTo>
                  <a:pt x="483246" y="2088057"/>
                </a:lnTo>
                <a:lnTo>
                  <a:pt x="522193" y="2114646"/>
                </a:lnTo>
                <a:lnTo>
                  <a:pt x="561958" y="2139462"/>
                </a:lnTo>
                <a:lnTo>
                  <a:pt x="602485" y="2162506"/>
                </a:lnTo>
                <a:lnTo>
                  <a:pt x="643719" y="2183776"/>
                </a:lnTo>
                <a:lnTo>
                  <a:pt x="685602" y="2203275"/>
                </a:lnTo>
                <a:lnTo>
                  <a:pt x="728078" y="2221001"/>
                </a:lnTo>
                <a:lnTo>
                  <a:pt x="771090" y="2236954"/>
                </a:lnTo>
                <a:lnTo>
                  <a:pt x="814583" y="2251134"/>
                </a:lnTo>
                <a:lnTo>
                  <a:pt x="858499" y="2263542"/>
                </a:lnTo>
                <a:lnTo>
                  <a:pt x="902782" y="2274178"/>
                </a:lnTo>
                <a:lnTo>
                  <a:pt x="947376" y="2283041"/>
                </a:lnTo>
                <a:lnTo>
                  <a:pt x="992224" y="2290131"/>
                </a:lnTo>
                <a:lnTo>
                  <a:pt x="1037270" y="2295449"/>
                </a:lnTo>
                <a:lnTo>
                  <a:pt x="1082456" y="2298994"/>
                </a:lnTo>
                <a:lnTo>
                  <a:pt x="1127728" y="2300766"/>
                </a:lnTo>
                <a:lnTo>
                  <a:pt x="1173028" y="2300766"/>
                </a:lnTo>
                <a:lnTo>
                  <a:pt x="1218299" y="2298994"/>
                </a:lnTo>
                <a:lnTo>
                  <a:pt x="1263486" y="2295449"/>
                </a:lnTo>
                <a:lnTo>
                  <a:pt x="1308531" y="2290131"/>
                </a:lnTo>
                <a:lnTo>
                  <a:pt x="1353379" y="2283041"/>
                </a:lnTo>
                <a:lnTo>
                  <a:pt x="1397973" y="2274178"/>
                </a:lnTo>
                <a:lnTo>
                  <a:pt x="1442256" y="2263542"/>
                </a:lnTo>
                <a:lnTo>
                  <a:pt x="1486172" y="2251134"/>
                </a:lnTo>
                <a:lnTo>
                  <a:pt x="1529664" y="2236954"/>
                </a:lnTo>
                <a:lnTo>
                  <a:pt x="1572676" y="2221001"/>
                </a:lnTo>
                <a:lnTo>
                  <a:pt x="1615152" y="2203275"/>
                </a:lnTo>
                <a:lnTo>
                  <a:pt x="1657034" y="2183776"/>
                </a:lnTo>
                <a:lnTo>
                  <a:pt x="1698267" y="2162506"/>
                </a:lnTo>
                <a:lnTo>
                  <a:pt x="1738794" y="2139462"/>
                </a:lnTo>
                <a:lnTo>
                  <a:pt x="1778558" y="2114646"/>
                </a:lnTo>
                <a:lnTo>
                  <a:pt x="1817504" y="2088057"/>
                </a:lnTo>
                <a:lnTo>
                  <a:pt x="1855574" y="2059696"/>
                </a:lnTo>
                <a:lnTo>
                  <a:pt x="1892712" y="2029563"/>
                </a:lnTo>
                <a:lnTo>
                  <a:pt x="1928862" y="1997656"/>
                </a:lnTo>
                <a:lnTo>
                  <a:pt x="1963967" y="1963977"/>
                </a:lnTo>
                <a:lnTo>
                  <a:pt x="1997643" y="1928872"/>
                </a:lnTo>
                <a:lnTo>
                  <a:pt x="2029546" y="1892721"/>
                </a:lnTo>
                <a:lnTo>
                  <a:pt x="2059677" y="1855582"/>
                </a:lnTo>
                <a:lnTo>
                  <a:pt x="2088035" y="1817512"/>
                </a:lnTo>
                <a:lnTo>
                  <a:pt x="2114622" y="1778565"/>
                </a:lnTo>
                <a:lnTo>
                  <a:pt x="2139435" y="1738800"/>
                </a:lnTo>
                <a:lnTo>
                  <a:pt x="2162477" y="1698273"/>
                </a:lnTo>
                <a:lnTo>
                  <a:pt x="2183746" y="1657039"/>
                </a:lnTo>
                <a:lnTo>
                  <a:pt x="2203242" y="1615156"/>
                </a:lnTo>
                <a:lnTo>
                  <a:pt x="2220966" y="1572680"/>
                </a:lnTo>
                <a:lnTo>
                  <a:pt x="2236918" y="1529668"/>
                </a:lnTo>
                <a:lnTo>
                  <a:pt x="2251097" y="1486175"/>
                </a:lnTo>
                <a:lnTo>
                  <a:pt x="2263504" y="1442259"/>
                </a:lnTo>
                <a:lnTo>
                  <a:pt x="2274138" y="1397976"/>
                </a:lnTo>
                <a:lnTo>
                  <a:pt x="2283000" y="1353382"/>
                </a:lnTo>
                <a:lnTo>
                  <a:pt x="2290090" y="1308533"/>
                </a:lnTo>
                <a:lnTo>
                  <a:pt x="2295407" y="1263488"/>
                </a:lnTo>
                <a:lnTo>
                  <a:pt x="2298952" y="1218301"/>
                </a:lnTo>
                <a:lnTo>
                  <a:pt x="2300725" y="1173029"/>
                </a:lnTo>
                <a:lnTo>
                  <a:pt x="2300725" y="1127729"/>
                </a:lnTo>
                <a:lnTo>
                  <a:pt x="2298952" y="1082457"/>
                </a:lnTo>
                <a:lnTo>
                  <a:pt x="2295407" y="1037270"/>
                </a:lnTo>
                <a:lnTo>
                  <a:pt x="2290090" y="992225"/>
                </a:lnTo>
                <a:lnTo>
                  <a:pt x="2283000" y="947377"/>
                </a:lnTo>
                <a:lnTo>
                  <a:pt x="2274138" y="902783"/>
                </a:lnTo>
                <a:lnTo>
                  <a:pt x="2263504" y="858499"/>
                </a:lnTo>
                <a:lnTo>
                  <a:pt x="2251097" y="814583"/>
                </a:lnTo>
                <a:lnTo>
                  <a:pt x="2236918" y="771090"/>
                </a:lnTo>
                <a:lnTo>
                  <a:pt x="2220966" y="728078"/>
                </a:lnTo>
                <a:lnTo>
                  <a:pt x="2203242" y="685602"/>
                </a:lnTo>
                <a:lnTo>
                  <a:pt x="2183746" y="643719"/>
                </a:lnTo>
                <a:lnTo>
                  <a:pt x="2162477" y="602485"/>
                </a:lnTo>
                <a:lnTo>
                  <a:pt x="2139435" y="561958"/>
                </a:lnTo>
                <a:lnTo>
                  <a:pt x="2114622" y="522193"/>
                </a:lnTo>
                <a:lnTo>
                  <a:pt x="2088035" y="483246"/>
                </a:lnTo>
                <a:lnTo>
                  <a:pt x="2059677" y="445176"/>
                </a:lnTo>
                <a:lnTo>
                  <a:pt x="2029546" y="408037"/>
                </a:lnTo>
                <a:lnTo>
                  <a:pt x="1997643" y="371886"/>
                </a:lnTo>
                <a:lnTo>
                  <a:pt x="1963967" y="336781"/>
                </a:lnTo>
                <a:lnTo>
                  <a:pt x="1928862" y="303103"/>
                </a:lnTo>
                <a:lnTo>
                  <a:pt x="1892712" y="271197"/>
                </a:lnTo>
                <a:lnTo>
                  <a:pt x="1855574" y="241064"/>
                </a:lnTo>
                <a:lnTo>
                  <a:pt x="1817504" y="212703"/>
                </a:lnTo>
                <a:lnTo>
                  <a:pt x="1778558" y="186115"/>
                </a:lnTo>
                <a:lnTo>
                  <a:pt x="1738794" y="161300"/>
                </a:lnTo>
                <a:lnTo>
                  <a:pt x="1698267" y="138257"/>
                </a:lnTo>
                <a:lnTo>
                  <a:pt x="1657034" y="116987"/>
                </a:lnTo>
                <a:lnTo>
                  <a:pt x="1615152" y="97489"/>
                </a:lnTo>
                <a:lnTo>
                  <a:pt x="1572676" y="79763"/>
                </a:lnTo>
                <a:lnTo>
                  <a:pt x="1529664" y="63811"/>
                </a:lnTo>
                <a:lnTo>
                  <a:pt x="1486172" y="49630"/>
                </a:lnTo>
                <a:lnTo>
                  <a:pt x="1442256" y="37223"/>
                </a:lnTo>
                <a:lnTo>
                  <a:pt x="1397973" y="26587"/>
                </a:lnTo>
                <a:lnTo>
                  <a:pt x="1353379" y="17725"/>
                </a:lnTo>
                <a:lnTo>
                  <a:pt x="1308531" y="10635"/>
                </a:lnTo>
                <a:lnTo>
                  <a:pt x="1263486" y="5317"/>
                </a:lnTo>
                <a:lnTo>
                  <a:pt x="1218299" y="1772"/>
                </a:lnTo>
                <a:lnTo>
                  <a:pt x="1173028" y="0"/>
                </a:lnTo>
                <a:close/>
              </a:path>
            </a:pathLst>
          </a:custGeom>
          <a:solidFill>
            <a:srgbClr val="CBECF9"/>
          </a:solidFill>
        </p:spPr>
        <p:txBody>
          <a:bodyPr wrap="square" lIns="0" tIns="0" rIns="0" bIns="0" rtlCol="0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35" name="object 8"/>
          <p:cNvSpPr txBox="1"/>
          <p:nvPr/>
        </p:nvSpPr>
        <p:spPr>
          <a:xfrm>
            <a:off x="2352964" y="2911633"/>
            <a:ext cx="888117" cy="720627"/>
          </a:xfrm>
          <a:prstGeom prst="rect">
            <a:avLst/>
          </a:prstGeom>
        </p:spPr>
        <p:txBody>
          <a:bodyPr vert="horz" wrap="square" lIns="0" tIns="4998" rIns="0" bIns="0" rtlCol="0">
            <a:spAutoFit/>
          </a:bodyPr>
          <a:lstStyle/>
          <a:p>
            <a:pPr algn="ctr">
              <a:spcBef>
                <a:spcPts val="39"/>
              </a:spcBef>
            </a:pPr>
            <a:r>
              <a:rPr sz="1700" spc="-4" dirty="0">
                <a:solidFill>
                  <a:schemeClr val="accent1"/>
                </a:solidFill>
                <a:latin typeface="Droid Sans Fallback"/>
                <a:cs typeface="Droid Sans Fallback"/>
              </a:rPr>
              <a:t>第</a:t>
            </a:r>
            <a:r>
              <a:rPr sz="1700" b="1" spc="-2" dirty="0">
                <a:solidFill>
                  <a:schemeClr val="accent1"/>
                </a:solidFill>
                <a:latin typeface="Arial"/>
                <a:cs typeface="Arial"/>
              </a:rPr>
              <a:t>1</a:t>
            </a:r>
            <a:r>
              <a:rPr sz="1700" spc="-4" dirty="0">
                <a:solidFill>
                  <a:schemeClr val="accent1"/>
                </a:solidFill>
                <a:latin typeface="Droid Sans Fallback"/>
                <a:cs typeface="Droid Sans Fallback"/>
              </a:rPr>
              <a:t>步</a:t>
            </a:r>
            <a:endParaRPr sz="1700" dirty="0">
              <a:solidFill>
                <a:schemeClr val="accent1"/>
              </a:solidFill>
              <a:latin typeface="Droid Sans Fallback"/>
              <a:cs typeface="Droid Sans Fallback"/>
            </a:endParaRPr>
          </a:p>
          <a:p>
            <a:pPr algn="ctr">
              <a:spcBef>
                <a:spcPts val="1504"/>
              </a:spcBef>
            </a:pPr>
            <a:r>
              <a:rPr lang="zh-CN" altLang="en-US" sz="1700" spc="-4" dirty="0">
                <a:solidFill>
                  <a:schemeClr val="accent1"/>
                </a:solidFill>
                <a:latin typeface="Droid Sans Fallback"/>
                <a:ea typeface="微软雅黑" panose="020B0503020204020204" pitchFamily="34" charset="-122"/>
                <a:cs typeface="Droid Sans Fallback"/>
              </a:rPr>
              <a:t>安装配置</a:t>
            </a:r>
            <a:endParaRPr sz="1700" dirty="0">
              <a:solidFill>
                <a:schemeClr val="accent1"/>
              </a:solidFill>
              <a:latin typeface="Droid Sans Fallback"/>
              <a:cs typeface="Droid Sans Fallback"/>
            </a:endParaRPr>
          </a:p>
        </p:txBody>
      </p:sp>
      <p:sp>
        <p:nvSpPr>
          <p:cNvPr id="36" name="object 9"/>
          <p:cNvSpPr txBox="1">
            <a:spLocks noGrp="1"/>
          </p:cNvSpPr>
          <p:nvPr>
            <p:ph type="title"/>
          </p:nvPr>
        </p:nvSpPr>
        <p:spPr>
          <a:xfrm>
            <a:off x="2657764" y="1955774"/>
            <a:ext cx="276688" cy="559325"/>
          </a:xfrm>
          <a:prstGeom prst="rect">
            <a:avLst/>
          </a:prstGeom>
        </p:spPr>
        <p:txBody>
          <a:bodyPr vert="horz" wrap="square" lIns="0" tIns="5276" rIns="0" bIns="0" rtlCol="0">
            <a:spAutoFit/>
          </a:bodyPr>
          <a:lstStyle/>
          <a:p>
            <a:pPr marL="5554">
              <a:spcBef>
                <a:spcPts val="42"/>
              </a:spcBef>
            </a:pPr>
            <a:r>
              <a:rPr sz="3600" b="1" spc="-2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37" name="object 10"/>
          <p:cNvSpPr txBox="1"/>
          <p:nvPr/>
        </p:nvSpPr>
        <p:spPr>
          <a:xfrm>
            <a:off x="4277014" y="1973063"/>
            <a:ext cx="276688" cy="559325"/>
          </a:xfrm>
          <a:prstGeom prst="rect">
            <a:avLst/>
          </a:prstGeom>
        </p:spPr>
        <p:txBody>
          <a:bodyPr vert="horz" wrap="square" lIns="0" tIns="5276" rIns="0" bIns="0" rtlCol="0">
            <a:spAutoFit/>
          </a:bodyPr>
          <a:lstStyle/>
          <a:p>
            <a:pPr marL="5554">
              <a:spcBef>
                <a:spcPts val="42"/>
              </a:spcBef>
            </a:pPr>
            <a:r>
              <a:rPr sz="3600" b="1" spc="-2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3600">
              <a:latin typeface="Arial"/>
              <a:cs typeface="Arial"/>
            </a:endParaRPr>
          </a:p>
        </p:txBody>
      </p:sp>
      <p:sp>
        <p:nvSpPr>
          <p:cNvPr id="38" name="object 11"/>
          <p:cNvSpPr txBox="1"/>
          <p:nvPr/>
        </p:nvSpPr>
        <p:spPr>
          <a:xfrm>
            <a:off x="5896264" y="1973063"/>
            <a:ext cx="276688" cy="559325"/>
          </a:xfrm>
          <a:prstGeom prst="rect">
            <a:avLst/>
          </a:prstGeom>
        </p:spPr>
        <p:txBody>
          <a:bodyPr vert="horz" wrap="square" lIns="0" tIns="5276" rIns="0" bIns="0" rtlCol="0">
            <a:spAutoFit/>
          </a:bodyPr>
          <a:lstStyle/>
          <a:p>
            <a:pPr marL="5554">
              <a:spcBef>
                <a:spcPts val="42"/>
              </a:spcBef>
            </a:pPr>
            <a:r>
              <a:rPr sz="3600" b="1" spc="-2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3600">
              <a:latin typeface="Arial"/>
              <a:cs typeface="Arial"/>
            </a:endParaRPr>
          </a:p>
        </p:txBody>
      </p:sp>
      <p:sp>
        <p:nvSpPr>
          <p:cNvPr id="40" name="object 14"/>
          <p:cNvSpPr txBox="1"/>
          <p:nvPr/>
        </p:nvSpPr>
        <p:spPr>
          <a:xfrm>
            <a:off x="3753138" y="2911633"/>
            <a:ext cx="1326255" cy="720627"/>
          </a:xfrm>
          <a:prstGeom prst="rect">
            <a:avLst/>
          </a:prstGeom>
        </p:spPr>
        <p:txBody>
          <a:bodyPr vert="horz" wrap="square" lIns="0" tIns="4998" rIns="0" bIns="0" rtlCol="0">
            <a:spAutoFit/>
          </a:bodyPr>
          <a:lstStyle/>
          <a:p>
            <a:pPr algn="ctr">
              <a:spcBef>
                <a:spcPts val="39"/>
              </a:spcBef>
            </a:pPr>
            <a:r>
              <a:rPr sz="1700" spc="-4" dirty="0">
                <a:solidFill>
                  <a:srgbClr val="D9D9D9"/>
                </a:solidFill>
                <a:latin typeface="Droid Sans Fallback"/>
                <a:cs typeface="Droid Sans Fallback"/>
              </a:rPr>
              <a:t>第</a:t>
            </a:r>
            <a:r>
              <a:rPr sz="1700" b="1" spc="-2" dirty="0">
                <a:solidFill>
                  <a:srgbClr val="D9D9D9"/>
                </a:solidFill>
                <a:latin typeface="Arial"/>
                <a:cs typeface="Arial"/>
              </a:rPr>
              <a:t>2</a:t>
            </a:r>
            <a:r>
              <a:rPr sz="1700" spc="-4" dirty="0">
                <a:solidFill>
                  <a:srgbClr val="D9D9D9"/>
                </a:solidFill>
                <a:latin typeface="Droid Sans Fallback"/>
                <a:cs typeface="Droid Sans Fallback"/>
              </a:rPr>
              <a:t>步</a:t>
            </a:r>
            <a:endParaRPr sz="1700" dirty="0">
              <a:latin typeface="Droid Sans Fallback"/>
              <a:cs typeface="Droid Sans Fallback"/>
            </a:endParaRPr>
          </a:p>
          <a:p>
            <a:pPr algn="ctr">
              <a:spcBef>
                <a:spcPts val="1504"/>
              </a:spcBef>
            </a:pPr>
            <a:r>
              <a:rPr lang="zh-CN" altLang="en-US" sz="1700" spc="-241" dirty="0" smtClean="0">
                <a:solidFill>
                  <a:srgbClr val="D9D9D9"/>
                </a:solidFill>
                <a:latin typeface="Droid Sans Fallback"/>
                <a:ea typeface="微软雅黑" panose="020B0503020204020204" pitchFamily="34" charset="-122"/>
                <a:cs typeface="Droid Sans Fallback"/>
              </a:rPr>
              <a:t>信息同步</a:t>
            </a:r>
            <a:endParaRPr lang="zh-CN" altLang="en-US" sz="1700" dirty="0">
              <a:latin typeface="Droid Sans Fallback"/>
              <a:ea typeface="微软雅黑" panose="020B0503020204020204" pitchFamily="34" charset="-122"/>
              <a:cs typeface="Droid Sans Fallback"/>
            </a:endParaRPr>
          </a:p>
        </p:txBody>
      </p:sp>
      <p:sp>
        <p:nvSpPr>
          <p:cNvPr id="41" name="object 15"/>
          <p:cNvSpPr txBox="1"/>
          <p:nvPr/>
        </p:nvSpPr>
        <p:spPr>
          <a:xfrm>
            <a:off x="5372388" y="2911633"/>
            <a:ext cx="1326255" cy="720627"/>
          </a:xfrm>
          <a:prstGeom prst="rect">
            <a:avLst/>
          </a:prstGeom>
        </p:spPr>
        <p:txBody>
          <a:bodyPr vert="horz" wrap="square" lIns="0" tIns="4998" rIns="0" bIns="0" rtlCol="0">
            <a:spAutoFit/>
          </a:bodyPr>
          <a:lstStyle/>
          <a:p>
            <a:pPr algn="ctr">
              <a:spcBef>
                <a:spcPts val="39"/>
              </a:spcBef>
            </a:pPr>
            <a:r>
              <a:rPr sz="1700" spc="-4" dirty="0">
                <a:solidFill>
                  <a:srgbClr val="D9D9D9"/>
                </a:solidFill>
                <a:latin typeface="Droid Sans Fallback"/>
                <a:cs typeface="Droid Sans Fallback"/>
              </a:rPr>
              <a:t>第</a:t>
            </a:r>
            <a:r>
              <a:rPr sz="1700" b="1" spc="-2" dirty="0">
                <a:solidFill>
                  <a:srgbClr val="D9D9D9"/>
                </a:solidFill>
                <a:latin typeface="Arial"/>
                <a:cs typeface="Arial"/>
              </a:rPr>
              <a:t>3</a:t>
            </a:r>
            <a:r>
              <a:rPr sz="1700" spc="-4" dirty="0">
                <a:solidFill>
                  <a:srgbClr val="D9D9D9"/>
                </a:solidFill>
                <a:latin typeface="Droid Sans Fallback"/>
                <a:cs typeface="Droid Sans Fallback"/>
              </a:rPr>
              <a:t>步</a:t>
            </a:r>
            <a:endParaRPr sz="1700" dirty="0">
              <a:latin typeface="Droid Sans Fallback"/>
              <a:cs typeface="Droid Sans Fallback"/>
            </a:endParaRPr>
          </a:p>
          <a:p>
            <a:pPr algn="ctr">
              <a:spcBef>
                <a:spcPts val="1504"/>
              </a:spcBef>
            </a:pPr>
            <a:r>
              <a:rPr lang="zh-CN" altLang="en-US" sz="1700" spc="-241" dirty="0" smtClean="0">
                <a:solidFill>
                  <a:srgbClr val="D9D9D9"/>
                </a:solidFill>
                <a:latin typeface="Droid Sans Fallback"/>
                <a:ea typeface="微软雅黑" panose="020B0503020204020204" pitchFamily="34" charset="-122"/>
                <a:cs typeface="Droid Sans Fallback"/>
              </a:rPr>
              <a:t>发票处理</a:t>
            </a:r>
            <a:endParaRPr sz="1700" dirty="0">
              <a:latin typeface="Droid Sans Fallback"/>
              <a:cs typeface="Droid Sans Fallback"/>
            </a:endParaRPr>
          </a:p>
        </p:txBody>
      </p:sp>
      <p:sp>
        <p:nvSpPr>
          <p:cNvPr id="43" name="Rectangle 2"/>
          <p:cNvSpPr/>
          <p:nvPr/>
        </p:nvSpPr>
        <p:spPr>
          <a:xfrm>
            <a:off x="2133600" y="3867150"/>
            <a:ext cx="4953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600" b="1" dirty="0" smtClean="0">
                <a:solidFill>
                  <a:srgbClr val="FF6600"/>
                </a:solidFill>
                <a:latin typeface="+mn-ea"/>
              </a:rPr>
              <a:t>恭喜您，“安装配置”完毕</a:t>
            </a:r>
            <a:endParaRPr lang="en-US" altLang="zh-CN" sz="1600" b="1" dirty="0" smtClean="0">
              <a:solidFill>
                <a:srgbClr val="FF6600"/>
              </a:solidFill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600" b="1" dirty="0" smtClean="0">
                <a:solidFill>
                  <a:srgbClr val="FF6600"/>
                </a:solidFill>
                <a:latin typeface="+mn-ea"/>
              </a:rPr>
              <a:t>可进入第二步“信息同步”</a:t>
            </a:r>
            <a:endParaRPr lang="en-US" altLang="zh-CN" sz="1600" b="1" dirty="0" smtClean="0">
              <a:solidFill>
                <a:srgbClr val="FF6600"/>
              </a:solidFill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200" b="1" dirty="0">
                <a:solidFill>
                  <a:srgbClr val="FF6600"/>
                </a:solidFill>
                <a:latin typeface="+mn-ea"/>
              </a:rPr>
              <a:t>其他常见问题</a:t>
            </a:r>
            <a:r>
              <a:rPr lang="en-US" altLang="zh-CN" sz="1200" b="1" dirty="0">
                <a:solidFill>
                  <a:srgbClr val="FF6600"/>
                </a:solidFill>
                <a:latin typeface="+mn-ea"/>
              </a:rPr>
              <a:t>,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hlinkClick r:id="rId2"/>
              </a:rPr>
              <a:t>官网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hlinkClick r:id="rId2"/>
              </a:rPr>
              <a:t>www.kptrj.com-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hlinkClick r:id="rId2"/>
              </a:rPr>
              <a:t>使用说明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hlinkClick r:id="rId2"/>
              </a:rPr>
              <a:t>-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hlinkClick r:id="rId2"/>
              </a:rPr>
              <a:t>常见问题</a:t>
            </a:r>
            <a:r>
              <a:rPr lang="zh-CN" altLang="en-US" sz="1200" b="1" dirty="0">
                <a:solidFill>
                  <a:srgbClr val="FF6600"/>
                </a:solidFill>
                <a:latin typeface="+mn-ea"/>
                <a:hlinkClick r:id="rId2"/>
              </a:rPr>
              <a:t>，点击</a:t>
            </a:r>
            <a:r>
              <a:rPr lang="en-US" altLang="zh-CN" sz="1200" b="1" dirty="0">
                <a:solidFill>
                  <a:srgbClr val="FF6600"/>
                </a:solidFill>
                <a:latin typeface="+mn-ea"/>
                <a:hlinkClick r:id="rId2"/>
              </a:rPr>
              <a:t>GO</a:t>
            </a:r>
            <a:r>
              <a:rPr lang="zh-CN" altLang="en-US" sz="1200" b="1" dirty="0">
                <a:solidFill>
                  <a:srgbClr val="FF6600"/>
                </a:solidFill>
                <a:latin typeface="+mn-ea"/>
                <a:hlinkClick r:id="rId2"/>
              </a:rPr>
              <a:t>→</a:t>
            </a:r>
            <a:endParaRPr lang="zh-CN" altLang="en-US" sz="1200" b="1" dirty="0">
              <a:solidFill>
                <a:srgbClr val="FF66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54803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2571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n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38718" y="1696819"/>
            <a:ext cx="54665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600" b="1" dirty="0">
                <a:solidFill>
                  <a:schemeClr val="bg1">
                    <a:lumMod val="95000"/>
                  </a:schemeClr>
                </a:solidFill>
                <a:latin typeface="+mn-ea"/>
              </a:rPr>
              <a:t>开票</a:t>
            </a:r>
            <a:r>
              <a:rPr lang="zh-CN" altLang="en-US" sz="3600" b="1" dirty="0" smtClean="0">
                <a:solidFill>
                  <a:schemeClr val="bg1">
                    <a:lumMod val="95000"/>
                  </a:schemeClr>
                </a:solidFill>
                <a:latin typeface="+mn-ea"/>
              </a:rPr>
              <a:t>通</a:t>
            </a:r>
            <a:r>
              <a:rPr lang="en-US" altLang="zh-CN" sz="3600" b="1" dirty="0" smtClean="0">
                <a:solidFill>
                  <a:schemeClr val="bg1">
                    <a:lumMod val="95000"/>
                  </a:schemeClr>
                </a:solidFill>
                <a:latin typeface="+mn-ea"/>
              </a:rPr>
              <a:t>·</a:t>
            </a:r>
            <a:r>
              <a:rPr lang="zh-CN" altLang="en-US" sz="3600" b="1" dirty="0" smtClean="0">
                <a:solidFill>
                  <a:schemeClr val="bg1">
                    <a:lumMod val="95000"/>
                  </a:schemeClr>
                </a:solidFill>
                <a:latin typeface="+mn-ea"/>
              </a:rPr>
              <a:t>企业发票管理利器</a:t>
            </a:r>
            <a:endParaRPr lang="en-US" sz="3600" b="1" dirty="0">
              <a:solidFill>
                <a:schemeClr val="bg1">
                  <a:lumMod val="95000"/>
                </a:schemeClr>
              </a:solidFill>
              <a:latin typeface="+mn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40922" y="4248150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dirty="0" smtClean="0">
                <a:solidFill>
                  <a:schemeClr val="accent1"/>
                </a:solidFill>
                <a:latin typeface="+mn-ea"/>
              </a:rPr>
              <a:t>让企业开票更轻松！</a:t>
            </a:r>
            <a:endParaRPr lang="en-US" altLang="zh-CN" dirty="0">
              <a:solidFill>
                <a:schemeClr val="accent1"/>
              </a:solidFill>
              <a:latin typeface="+mn-ea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56338" y="3257550"/>
            <a:ext cx="20313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600" dirty="0" smtClean="0">
                <a:solidFill>
                  <a:schemeClr val="accent1"/>
                </a:solidFill>
                <a:latin typeface="+mn-ea"/>
              </a:rPr>
              <a:t>谢谢欣赏</a:t>
            </a:r>
            <a:endParaRPr lang="en-US" sz="3600" dirty="0">
              <a:solidFill>
                <a:schemeClr val="accent1"/>
              </a:solidFill>
              <a:latin typeface="+mn-ea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857138" y="4095750"/>
            <a:ext cx="5429725" cy="0"/>
          </a:xfrm>
          <a:prstGeom prst="line">
            <a:avLst/>
          </a:prstGeom>
          <a:ln w="12700"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5471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75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524" y="0"/>
            <a:ext cx="9134475" cy="5143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n-e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133351"/>
            <a:ext cx="7426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chemeClr val="bg1">
                    <a:lumMod val="95000"/>
                  </a:schemeClr>
                </a:solidFill>
                <a:latin typeface="+mn-ea"/>
              </a:rPr>
              <a:t>开票通：企业发票管理利器</a:t>
            </a:r>
            <a:endParaRPr lang="en-US" b="1" dirty="0">
              <a:solidFill>
                <a:schemeClr val="bg1">
                  <a:lumMod val="95000"/>
                </a:schemeClr>
              </a:solidFill>
              <a:latin typeface="+mn-ea"/>
            </a:endParaRPr>
          </a:p>
        </p:txBody>
      </p:sp>
      <p:sp>
        <p:nvSpPr>
          <p:cNvPr id="27" name="object 2"/>
          <p:cNvSpPr/>
          <p:nvPr/>
        </p:nvSpPr>
        <p:spPr>
          <a:xfrm>
            <a:off x="2794966" y="2247904"/>
            <a:ext cx="3240549" cy="45719"/>
          </a:xfrm>
          <a:custGeom>
            <a:avLst/>
            <a:gdLst/>
            <a:ahLst/>
            <a:cxnLst/>
            <a:rect l="l" t="t" r="r" b="b"/>
            <a:pathLst>
              <a:path w="13608050">
                <a:moveTo>
                  <a:pt x="0" y="0"/>
                </a:moveTo>
                <a:lnTo>
                  <a:pt x="13607857" y="0"/>
                </a:lnTo>
              </a:path>
            </a:pathLst>
          </a:custGeom>
          <a:ln w="15706">
            <a:solidFill>
              <a:srgbClr val="D9D9D9"/>
            </a:solidFill>
            <a:prstDash val="sysDash"/>
          </a:ln>
        </p:spPr>
        <p:txBody>
          <a:bodyPr wrap="square" lIns="0" tIns="0" rIns="0" bIns="0" rtlCol="0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28" name="object 3"/>
          <p:cNvSpPr/>
          <p:nvPr/>
        </p:nvSpPr>
        <p:spPr>
          <a:xfrm>
            <a:off x="2271736" y="1777057"/>
            <a:ext cx="1046679" cy="941892"/>
          </a:xfrm>
          <a:custGeom>
            <a:avLst/>
            <a:gdLst/>
            <a:ahLst/>
            <a:cxnLst/>
            <a:rect l="l" t="t" r="r" b="b"/>
            <a:pathLst>
              <a:path w="2301240" h="2301240">
                <a:moveTo>
                  <a:pt x="1173029" y="0"/>
                </a:moveTo>
                <a:lnTo>
                  <a:pt x="1127729" y="0"/>
                </a:lnTo>
                <a:lnTo>
                  <a:pt x="1082457" y="1772"/>
                </a:lnTo>
                <a:lnTo>
                  <a:pt x="1037270" y="5317"/>
                </a:lnTo>
                <a:lnTo>
                  <a:pt x="992225" y="10635"/>
                </a:lnTo>
                <a:lnTo>
                  <a:pt x="947377" y="17725"/>
                </a:lnTo>
                <a:lnTo>
                  <a:pt x="902783" y="26587"/>
                </a:lnTo>
                <a:lnTo>
                  <a:pt x="858499" y="37223"/>
                </a:lnTo>
                <a:lnTo>
                  <a:pt x="814583" y="49630"/>
                </a:lnTo>
                <a:lnTo>
                  <a:pt x="771090" y="63811"/>
                </a:lnTo>
                <a:lnTo>
                  <a:pt x="728078" y="79763"/>
                </a:lnTo>
                <a:lnTo>
                  <a:pt x="685602" y="97489"/>
                </a:lnTo>
                <a:lnTo>
                  <a:pt x="643719" y="116987"/>
                </a:lnTo>
                <a:lnTo>
                  <a:pt x="602485" y="138257"/>
                </a:lnTo>
                <a:lnTo>
                  <a:pt x="561958" y="161300"/>
                </a:lnTo>
                <a:lnTo>
                  <a:pt x="522193" y="186115"/>
                </a:lnTo>
                <a:lnTo>
                  <a:pt x="483246" y="212703"/>
                </a:lnTo>
                <a:lnTo>
                  <a:pt x="445176" y="241064"/>
                </a:lnTo>
                <a:lnTo>
                  <a:pt x="408037" y="271197"/>
                </a:lnTo>
                <a:lnTo>
                  <a:pt x="371886" y="303103"/>
                </a:lnTo>
                <a:lnTo>
                  <a:pt x="336781" y="336781"/>
                </a:lnTo>
                <a:lnTo>
                  <a:pt x="303103" y="371887"/>
                </a:lnTo>
                <a:lnTo>
                  <a:pt x="271197" y="408038"/>
                </a:lnTo>
                <a:lnTo>
                  <a:pt x="241064" y="445178"/>
                </a:lnTo>
                <a:lnTo>
                  <a:pt x="212703" y="483249"/>
                </a:lnTo>
                <a:lnTo>
                  <a:pt x="186115" y="522196"/>
                </a:lnTo>
                <a:lnTo>
                  <a:pt x="161300" y="561961"/>
                </a:lnTo>
                <a:lnTo>
                  <a:pt x="138257" y="602489"/>
                </a:lnTo>
                <a:lnTo>
                  <a:pt x="116987" y="643723"/>
                </a:lnTo>
                <a:lnTo>
                  <a:pt x="97489" y="685606"/>
                </a:lnTo>
                <a:lnTo>
                  <a:pt x="79763" y="728082"/>
                </a:lnTo>
                <a:lnTo>
                  <a:pt x="63811" y="771095"/>
                </a:lnTo>
                <a:lnTo>
                  <a:pt x="49630" y="814588"/>
                </a:lnTo>
                <a:lnTo>
                  <a:pt x="37223" y="858504"/>
                </a:lnTo>
                <a:lnTo>
                  <a:pt x="26587" y="902788"/>
                </a:lnTo>
                <a:lnTo>
                  <a:pt x="17725" y="947382"/>
                </a:lnTo>
                <a:lnTo>
                  <a:pt x="10635" y="992230"/>
                </a:lnTo>
                <a:lnTo>
                  <a:pt x="5317" y="1037276"/>
                </a:lnTo>
                <a:lnTo>
                  <a:pt x="1772" y="1082463"/>
                </a:lnTo>
                <a:lnTo>
                  <a:pt x="0" y="1127734"/>
                </a:lnTo>
                <a:lnTo>
                  <a:pt x="0" y="1173034"/>
                </a:lnTo>
                <a:lnTo>
                  <a:pt x="1772" y="1218306"/>
                </a:lnTo>
                <a:lnTo>
                  <a:pt x="5317" y="1263493"/>
                </a:lnTo>
                <a:lnTo>
                  <a:pt x="10635" y="1308539"/>
                </a:lnTo>
                <a:lnTo>
                  <a:pt x="17725" y="1353387"/>
                </a:lnTo>
                <a:lnTo>
                  <a:pt x="26587" y="1397981"/>
                </a:lnTo>
                <a:lnTo>
                  <a:pt x="37223" y="1442264"/>
                </a:lnTo>
                <a:lnTo>
                  <a:pt x="49630" y="1486181"/>
                </a:lnTo>
                <a:lnTo>
                  <a:pt x="63811" y="1529673"/>
                </a:lnTo>
                <a:lnTo>
                  <a:pt x="79763" y="1572686"/>
                </a:lnTo>
                <a:lnTo>
                  <a:pt x="97489" y="1615162"/>
                </a:lnTo>
                <a:lnTo>
                  <a:pt x="116987" y="1657046"/>
                </a:lnTo>
                <a:lnTo>
                  <a:pt x="138257" y="1698279"/>
                </a:lnTo>
                <a:lnTo>
                  <a:pt x="161300" y="1738807"/>
                </a:lnTo>
                <a:lnTo>
                  <a:pt x="186115" y="1778573"/>
                </a:lnTo>
                <a:lnTo>
                  <a:pt x="212703" y="1817519"/>
                </a:lnTo>
                <a:lnTo>
                  <a:pt x="241064" y="1855591"/>
                </a:lnTo>
                <a:lnTo>
                  <a:pt x="271197" y="1892730"/>
                </a:lnTo>
                <a:lnTo>
                  <a:pt x="303103" y="1928881"/>
                </a:lnTo>
                <a:lnTo>
                  <a:pt x="336781" y="1963988"/>
                </a:lnTo>
                <a:lnTo>
                  <a:pt x="371886" y="1997666"/>
                </a:lnTo>
                <a:lnTo>
                  <a:pt x="408037" y="2029571"/>
                </a:lnTo>
                <a:lnTo>
                  <a:pt x="445176" y="2059705"/>
                </a:lnTo>
                <a:lnTo>
                  <a:pt x="483246" y="2088065"/>
                </a:lnTo>
                <a:lnTo>
                  <a:pt x="522193" y="2114653"/>
                </a:lnTo>
                <a:lnTo>
                  <a:pt x="561958" y="2139469"/>
                </a:lnTo>
                <a:lnTo>
                  <a:pt x="602485" y="2162511"/>
                </a:lnTo>
                <a:lnTo>
                  <a:pt x="643719" y="2183782"/>
                </a:lnTo>
                <a:lnTo>
                  <a:pt x="685602" y="2203280"/>
                </a:lnTo>
                <a:lnTo>
                  <a:pt x="728078" y="2221005"/>
                </a:lnTo>
                <a:lnTo>
                  <a:pt x="771090" y="2236958"/>
                </a:lnTo>
                <a:lnTo>
                  <a:pt x="814583" y="2251138"/>
                </a:lnTo>
                <a:lnTo>
                  <a:pt x="858499" y="2263546"/>
                </a:lnTo>
                <a:lnTo>
                  <a:pt x="902783" y="2274181"/>
                </a:lnTo>
                <a:lnTo>
                  <a:pt x="947377" y="2283044"/>
                </a:lnTo>
                <a:lnTo>
                  <a:pt x="992225" y="2290134"/>
                </a:lnTo>
                <a:lnTo>
                  <a:pt x="1037270" y="2295451"/>
                </a:lnTo>
                <a:lnTo>
                  <a:pt x="1082457" y="2298996"/>
                </a:lnTo>
                <a:lnTo>
                  <a:pt x="1127729" y="2300769"/>
                </a:lnTo>
                <a:lnTo>
                  <a:pt x="1173029" y="2300769"/>
                </a:lnTo>
                <a:lnTo>
                  <a:pt x="1218301" y="2298996"/>
                </a:lnTo>
                <a:lnTo>
                  <a:pt x="1263488" y="2295451"/>
                </a:lnTo>
                <a:lnTo>
                  <a:pt x="1308533" y="2290134"/>
                </a:lnTo>
                <a:lnTo>
                  <a:pt x="1353382" y="2283044"/>
                </a:lnTo>
                <a:lnTo>
                  <a:pt x="1397976" y="2274181"/>
                </a:lnTo>
                <a:lnTo>
                  <a:pt x="1442259" y="2263546"/>
                </a:lnTo>
                <a:lnTo>
                  <a:pt x="1486175" y="2251138"/>
                </a:lnTo>
                <a:lnTo>
                  <a:pt x="1529668" y="2236958"/>
                </a:lnTo>
                <a:lnTo>
                  <a:pt x="1572680" y="2221005"/>
                </a:lnTo>
                <a:lnTo>
                  <a:pt x="1615156" y="2203280"/>
                </a:lnTo>
                <a:lnTo>
                  <a:pt x="1657039" y="2183782"/>
                </a:lnTo>
                <a:lnTo>
                  <a:pt x="1698273" y="2162511"/>
                </a:lnTo>
                <a:lnTo>
                  <a:pt x="1738800" y="2139469"/>
                </a:lnTo>
                <a:lnTo>
                  <a:pt x="1778565" y="2114653"/>
                </a:lnTo>
                <a:lnTo>
                  <a:pt x="1817512" y="2088065"/>
                </a:lnTo>
                <a:lnTo>
                  <a:pt x="1855582" y="2059705"/>
                </a:lnTo>
                <a:lnTo>
                  <a:pt x="1892721" y="2029571"/>
                </a:lnTo>
                <a:lnTo>
                  <a:pt x="1928872" y="1997666"/>
                </a:lnTo>
                <a:lnTo>
                  <a:pt x="1963977" y="1963988"/>
                </a:lnTo>
                <a:lnTo>
                  <a:pt x="1997655" y="1928881"/>
                </a:lnTo>
                <a:lnTo>
                  <a:pt x="2029561" y="1892730"/>
                </a:lnTo>
                <a:lnTo>
                  <a:pt x="2059694" y="1855591"/>
                </a:lnTo>
                <a:lnTo>
                  <a:pt x="2088055" y="1817519"/>
                </a:lnTo>
                <a:lnTo>
                  <a:pt x="2114643" y="1778573"/>
                </a:lnTo>
                <a:lnTo>
                  <a:pt x="2139458" y="1738807"/>
                </a:lnTo>
                <a:lnTo>
                  <a:pt x="2162501" y="1698279"/>
                </a:lnTo>
                <a:lnTo>
                  <a:pt x="2183771" y="1657046"/>
                </a:lnTo>
                <a:lnTo>
                  <a:pt x="2203269" y="1615162"/>
                </a:lnTo>
                <a:lnTo>
                  <a:pt x="2220995" y="1572686"/>
                </a:lnTo>
                <a:lnTo>
                  <a:pt x="2236947" y="1529673"/>
                </a:lnTo>
                <a:lnTo>
                  <a:pt x="2251128" y="1486181"/>
                </a:lnTo>
                <a:lnTo>
                  <a:pt x="2263535" y="1442264"/>
                </a:lnTo>
                <a:lnTo>
                  <a:pt x="2274171" y="1397981"/>
                </a:lnTo>
                <a:lnTo>
                  <a:pt x="2283033" y="1353387"/>
                </a:lnTo>
                <a:lnTo>
                  <a:pt x="2290123" y="1308539"/>
                </a:lnTo>
                <a:lnTo>
                  <a:pt x="2295441" y="1263493"/>
                </a:lnTo>
                <a:lnTo>
                  <a:pt x="2298986" y="1218306"/>
                </a:lnTo>
                <a:lnTo>
                  <a:pt x="2300759" y="1173034"/>
                </a:lnTo>
                <a:lnTo>
                  <a:pt x="2300759" y="1127734"/>
                </a:lnTo>
                <a:lnTo>
                  <a:pt x="2298986" y="1082463"/>
                </a:lnTo>
                <a:lnTo>
                  <a:pt x="2295441" y="1037276"/>
                </a:lnTo>
                <a:lnTo>
                  <a:pt x="2290123" y="992230"/>
                </a:lnTo>
                <a:lnTo>
                  <a:pt x="2283033" y="947382"/>
                </a:lnTo>
                <a:lnTo>
                  <a:pt x="2274171" y="902788"/>
                </a:lnTo>
                <a:lnTo>
                  <a:pt x="2263535" y="858504"/>
                </a:lnTo>
                <a:lnTo>
                  <a:pt x="2251128" y="814588"/>
                </a:lnTo>
                <a:lnTo>
                  <a:pt x="2236947" y="771095"/>
                </a:lnTo>
                <a:lnTo>
                  <a:pt x="2220995" y="728082"/>
                </a:lnTo>
                <a:lnTo>
                  <a:pt x="2203269" y="685606"/>
                </a:lnTo>
                <a:lnTo>
                  <a:pt x="2183771" y="643723"/>
                </a:lnTo>
                <a:lnTo>
                  <a:pt x="2162501" y="602489"/>
                </a:lnTo>
                <a:lnTo>
                  <a:pt x="2139458" y="561961"/>
                </a:lnTo>
                <a:lnTo>
                  <a:pt x="2114643" y="522196"/>
                </a:lnTo>
                <a:lnTo>
                  <a:pt x="2088055" y="483249"/>
                </a:lnTo>
                <a:lnTo>
                  <a:pt x="2059694" y="445178"/>
                </a:lnTo>
                <a:lnTo>
                  <a:pt x="2029561" y="408038"/>
                </a:lnTo>
                <a:lnTo>
                  <a:pt x="1997655" y="371887"/>
                </a:lnTo>
                <a:lnTo>
                  <a:pt x="1963977" y="336781"/>
                </a:lnTo>
                <a:lnTo>
                  <a:pt x="1928872" y="303103"/>
                </a:lnTo>
                <a:lnTo>
                  <a:pt x="1892721" y="271197"/>
                </a:lnTo>
                <a:lnTo>
                  <a:pt x="1855582" y="241064"/>
                </a:lnTo>
                <a:lnTo>
                  <a:pt x="1817512" y="212703"/>
                </a:lnTo>
                <a:lnTo>
                  <a:pt x="1778565" y="186115"/>
                </a:lnTo>
                <a:lnTo>
                  <a:pt x="1738800" y="161300"/>
                </a:lnTo>
                <a:lnTo>
                  <a:pt x="1698273" y="138257"/>
                </a:lnTo>
                <a:lnTo>
                  <a:pt x="1657039" y="116987"/>
                </a:lnTo>
                <a:lnTo>
                  <a:pt x="1615156" y="97489"/>
                </a:lnTo>
                <a:lnTo>
                  <a:pt x="1572680" y="79763"/>
                </a:lnTo>
                <a:lnTo>
                  <a:pt x="1529668" y="63811"/>
                </a:lnTo>
                <a:lnTo>
                  <a:pt x="1486175" y="49630"/>
                </a:lnTo>
                <a:lnTo>
                  <a:pt x="1442259" y="37223"/>
                </a:lnTo>
                <a:lnTo>
                  <a:pt x="1397976" y="26587"/>
                </a:lnTo>
                <a:lnTo>
                  <a:pt x="1353382" y="17725"/>
                </a:lnTo>
                <a:lnTo>
                  <a:pt x="1308533" y="10635"/>
                </a:lnTo>
                <a:lnTo>
                  <a:pt x="1263488" y="5317"/>
                </a:lnTo>
                <a:lnTo>
                  <a:pt x="1218301" y="1772"/>
                </a:lnTo>
                <a:lnTo>
                  <a:pt x="1173029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rtlCol="0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29" name="object 4"/>
          <p:cNvSpPr/>
          <p:nvPr/>
        </p:nvSpPr>
        <p:spPr>
          <a:xfrm>
            <a:off x="3891948" y="1777057"/>
            <a:ext cx="1046679" cy="941892"/>
          </a:xfrm>
          <a:custGeom>
            <a:avLst/>
            <a:gdLst/>
            <a:ahLst/>
            <a:cxnLst/>
            <a:rect l="l" t="t" r="r" b="b"/>
            <a:pathLst>
              <a:path w="2301240" h="2301240">
                <a:moveTo>
                  <a:pt x="1173029" y="0"/>
                </a:moveTo>
                <a:lnTo>
                  <a:pt x="1127729" y="0"/>
                </a:lnTo>
                <a:lnTo>
                  <a:pt x="1082457" y="1772"/>
                </a:lnTo>
                <a:lnTo>
                  <a:pt x="1037270" y="5317"/>
                </a:lnTo>
                <a:lnTo>
                  <a:pt x="992225" y="10635"/>
                </a:lnTo>
                <a:lnTo>
                  <a:pt x="947377" y="17725"/>
                </a:lnTo>
                <a:lnTo>
                  <a:pt x="902783" y="26587"/>
                </a:lnTo>
                <a:lnTo>
                  <a:pt x="858499" y="37223"/>
                </a:lnTo>
                <a:lnTo>
                  <a:pt x="814583" y="49630"/>
                </a:lnTo>
                <a:lnTo>
                  <a:pt x="771090" y="63811"/>
                </a:lnTo>
                <a:lnTo>
                  <a:pt x="728078" y="79763"/>
                </a:lnTo>
                <a:lnTo>
                  <a:pt x="685602" y="97489"/>
                </a:lnTo>
                <a:lnTo>
                  <a:pt x="643719" y="116987"/>
                </a:lnTo>
                <a:lnTo>
                  <a:pt x="602485" y="138257"/>
                </a:lnTo>
                <a:lnTo>
                  <a:pt x="561958" y="161300"/>
                </a:lnTo>
                <a:lnTo>
                  <a:pt x="522193" y="186115"/>
                </a:lnTo>
                <a:lnTo>
                  <a:pt x="483246" y="212703"/>
                </a:lnTo>
                <a:lnTo>
                  <a:pt x="445176" y="241064"/>
                </a:lnTo>
                <a:lnTo>
                  <a:pt x="408037" y="271197"/>
                </a:lnTo>
                <a:lnTo>
                  <a:pt x="371886" y="303103"/>
                </a:lnTo>
                <a:lnTo>
                  <a:pt x="336781" y="336781"/>
                </a:lnTo>
                <a:lnTo>
                  <a:pt x="303103" y="371887"/>
                </a:lnTo>
                <a:lnTo>
                  <a:pt x="271197" y="408038"/>
                </a:lnTo>
                <a:lnTo>
                  <a:pt x="241064" y="445178"/>
                </a:lnTo>
                <a:lnTo>
                  <a:pt x="212703" y="483249"/>
                </a:lnTo>
                <a:lnTo>
                  <a:pt x="186115" y="522196"/>
                </a:lnTo>
                <a:lnTo>
                  <a:pt x="161300" y="561961"/>
                </a:lnTo>
                <a:lnTo>
                  <a:pt x="138257" y="602489"/>
                </a:lnTo>
                <a:lnTo>
                  <a:pt x="116987" y="643723"/>
                </a:lnTo>
                <a:lnTo>
                  <a:pt x="97489" y="685606"/>
                </a:lnTo>
                <a:lnTo>
                  <a:pt x="79763" y="728082"/>
                </a:lnTo>
                <a:lnTo>
                  <a:pt x="63811" y="771095"/>
                </a:lnTo>
                <a:lnTo>
                  <a:pt x="49630" y="814588"/>
                </a:lnTo>
                <a:lnTo>
                  <a:pt x="37223" y="858504"/>
                </a:lnTo>
                <a:lnTo>
                  <a:pt x="26587" y="902788"/>
                </a:lnTo>
                <a:lnTo>
                  <a:pt x="17725" y="947382"/>
                </a:lnTo>
                <a:lnTo>
                  <a:pt x="10635" y="992230"/>
                </a:lnTo>
                <a:lnTo>
                  <a:pt x="5317" y="1037276"/>
                </a:lnTo>
                <a:lnTo>
                  <a:pt x="1772" y="1082463"/>
                </a:lnTo>
                <a:lnTo>
                  <a:pt x="0" y="1127734"/>
                </a:lnTo>
                <a:lnTo>
                  <a:pt x="0" y="1173034"/>
                </a:lnTo>
                <a:lnTo>
                  <a:pt x="1772" y="1218306"/>
                </a:lnTo>
                <a:lnTo>
                  <a:pt x="5317" y="1263493"/>
                </a:lnTo>
                <a:lnTo>
                  <a:pt x="10635" y="1308539"/>
                </a:lnTo>
                <a:lnTo>
                  <a:pt x="17725" y="1353387"/>
                </a:lnTo>
                <a:lnTo>
                  <a:pt x="26587" y="1397981"/>
                </a:lnTo>
                <a:lnTo>
                  <a:pt x="37223" y="1442264"/>
                </a:lnTo>
                <a:lnTo>
                  <a:pt x="49630" y="1486181"/>
                </a:lnTo>
                <a:lnTo>
                  <a:pt x="63811" y="1529673"/>
                </a:lnTo>
                <a:lnTo>
                  <a:pt x="79763" y="1572686"/>
                </a:lnTo>
                <a:lnTo>
                  <a:pt x="97489" y="1615162"/>
                </a:lnTo>
                <a:lnTo>
                  <a:pt x="116987" y="1657046"/>
                </a:lnTo>
                <a:lnTo>
                  <a:pt x="138257" y="1698279"/>
                </a:lnTo>
                <a:lnTo>
                  <a:pt x="161300" y="1738807"/>
                </a:lnTo>
                <a:lnTo>
                  <a:pt x="186115" y="1778573"/>
                </a:lnTo>
                <a:lnTo>
                  <a:pt x="212703" y="1817519"/>
                </a:lnTo>
                <a:lnTo>
                  <a:pt x="241064" y="1855591"/>
                </a:lnTo>
                <a:lnTo>
                  <a:pt x="271197" y="1892730"/>
                </a:lnTo>
                <a:lnTo>
                  <a:pt x="303103" y="1928881"/>
                </a:lnTo>
                <a:lnTo>
                  <a:pt x="336781" y="1963988"/>
                </a:lnTo>
                <a:lnTo>
                  <a:pt x="371886" y="1997666"/>
                </a:lnTo>
                <a:lnTo>
                  <a:pt x="408037" y="2029571"/>
                </a:lnTo>
                <a:lnTo>
                  <a:pt x="445176" y="2059705"/>
                </a:lnTo>
                <a:lnTo>
                  <a:pt x="483246" y="2088065"/>
                </a:lnTo>
                <a:lnTo>
                  <a:pt x="522193" y="2114653"/>
                </a:lnTo>
                <a:lnTo>
                  <a:pt x="561958" y="2139469"/>
                </a:lnTo>
                <a:lnTo>
                  <a:pt x="602485" y="2162511"/>
                </a:lnTo>
                <a:lnTo>
                  <a:pt x="643719" y="2183782"/>
                </a:lnTo>
                <a:lnTo>
                  <a:pt x="685602" y="2203280"/>
                </a:lnTo>
                <a:lnTo>
                  <a:pt x="728078" y="2221005"/>
                </a:lnTo>
                <a:lnTo>
                  <a:pt x="771090" y="2236958"/>
                </a:lnTo>
                <a:lnTo>
                  <a:pt x="814583" y="2251138"/>
                </a:lnTo>
                <a:lnTo>
                  <a:pt x="858499" y="2263546"/>
                </a:lnTo>
                <a:lnTo>
                  <a:pt x="902783" y="2274181"/>
                </a:lnTo>
                <a:lnTo>
                  <a:pt x="947377" y="2283044"/>
                </a:lnTo>
                <a:lnTo>
                  <a:pt x="992225" y="2290134"/>
                </a:lnTo>
                <a:lnTo>
                  <a:pt x="1037270" y="2295451"/>
                </a:lnTo>
                <a:lnTo>
                  <a:pt x="1082457" y="2298996"/>
                </a:lnTo>
                <a:lnTo>
                  <a:pt x="1127729" y="2300769"/>
                </a:lnTo>
                <a:lnTo>
                  <a:pt x="1173029" y="2300769"/>
                </a:lnTo>
                <a:lnTo>
                  <a:pt x="1218301" y="2298996"/>
                </a:lnTo>
                <a:lnTo>
                  <a:pt x="1263488" y="2295451"/>
                </a:lnTo>
                <a:lnTo>
                  <a:pt x="1308533" y="2290134"/>
                </a:lnTo>
                <a:lnTo>
                  <a:pt x="1353382" y="2283044"/>
                </a:lnTo>
                <a:lnTo>
                  <a:pt x="1397976" y="2274181"/>
                </a:lnTo>
                <a:lnTo>
                  <a:pt x="1442259" y="2263546"/>
                </a:lnTo>
                <a:lnTo>
                  <a:pt x="1486175" y="2251138"/>
                </a:lnTo>
                <a:lnTo>
                  <a:pt x="1529668" y="2236958"/>
                </a:lnTo>
                <a:lnTo>
                  <a:pt x="1572680" y="2221005"/>
                </a:lnTo>
                <a:lnTo>
                  <a:pt x="1615156" y="2203280"/>
                </a:lnTo>
                <a:lnTo>
                  <a:pt x="1657039" y="2183782"/>
                </a:lnTo>
                <a:lnTo>
                  <a:pt x="1698273" y="2162511"/>
                </a:lnTo>
                <a:lnTo>
                  <a:pt x="1738800" y="2139469"/>
                </a:lnTo>
                <a:lnTo>
                  <a:pt x="1778565" y="2114653"/>
                </a:lnTo>
                <a:lnTo>
                  <a:pt x="1817512" y="2088065"/>
                </a:lnTo>
                <a:lnTo>
                  <a:pt x="1855582" y="2059705"/>
                </a:lnTo>
                <a:lnTo>
                  <a:pt x="1892721" y="2029571"/>
                </a:lnTo>
                <a:lnTo>
                  <a:pt x="1928872" y="1997666"/>
                </a:lnTo>
                <a:lnTo>
                  <a:pt x="1963977" y="1963988"/>
                </a:lnTo>
                <a:lnTo>
                  <a:pt x="1997655" y="1928881"/>
                </a:lnTo>
                <a:lnTo>
                  <a:pt x="2029561" y="1892730"/>
                </a:lnTo>
                <a:lnTo>
                  <a:pt x="2059694" y="1855591"/>
                </a:lnTo>
                <a:lnTo>
                  <a:pt x="2088055" y="1817519"/>
                </a:lnTo>
                <a:lnTo>
                  <a:pt x="2114643" y="1778573"/>
                </a:lnTo>
                <a:lnTo>
                  <a:pt x="2139458" y="1738807"/>
                </a:lnTo>
                <a:lnTo>
                  <a:pt x="2162501" y="1698279"/>
                </a:lnTo>
                <a:lnTo>
                  <a:pt x="2183771" y="1657046"/>
                </a:lnTo>
                <a:lnTo>
                  <a:pt x="2203269" y="1615162"/>
                </a:lnTo>
                <a:lnTo>
                  <a:pt x="2220995" y="1572686"/>
                </a:lnTo>
                <a:lnTo>
                  <a:pt x="2236947" y="1529673"/>
                </a:lnTo>
                <a:lnTo>
                  <a:pt x="2251128" y="1486181"/>
                </a:lnTo>
                <a:lnTo>
                  <a:pt x="2263535" y="1442264"/>
                </a:lnTo>
                <a:lnTo>
                  <a:pt x="2274171" y="1397981"/>
                </a:lnTo>
                <a:lnTo>
                  <a:pt x="2283033" y="1353387"/>
                </a:lnTo>
                <a:lnTo>
                  <a:pt x="2290123" y="1308539"/>
                </a:lnTo>
                <a:lnTo>
                  <a:pt x="2295441" y="1263493"/>
                </a:lnTo>
                <a:lnTo>
                  <a:pt x="2298986" y="1218306"/>
                </a:lnTo>
                <a:lnTo>
                  <a:pt x="2300759" y="1173034"/>
                </a:lnTo>
                <a:lnTo>
                  <a:pt x="2300759" y="1127734"/>
                </a:lnTo>
                <a:lnTo>
                  <a:pt x="2298986" y="1082463"/>
                </a:lnTo>
                <a:lnTo>
                  <a:pt x="2295441" y="1037276"/>
                </a:lnTo>
                <a:lnTo>
                  <a:pt x="2290123" y="992230"/>
                </a:lnTo>
                <a:lnTo>
                  <a:pt x="2283033" y="947382"/>
                </a:lnTo>
                <a:lnTo>
                  <a:pt x="2274171" y="902788"/>
                </a:lnTo>
                <a:lnTo>
                  <a:pt x="2263535" y="858504"/>
                </a:lnTo>
                <a:lnTo>
                  <a:pt x="2251128" y="814588"/>
                </a:lnTo>
                <a:lnTo>
                  <a:pt x="2236947" y="771095"/>
                </a:lnTo>
                <a:lnTo>
                  <a:pt x="2220995" y="728082"/>
                </a:lnTo>
                <a:lnTo>
                  <a:pt x="2203269" y="685606"/>
                </a:lnTo>
                <a:lnTo>
                  <a:pt x="2183771" y="643723"/>
                </a:lnTo>
                <a:lnTo>
                  <a:pt x="2162501" y="602489"/>
                </a:lnTo>
                <a:lnTo>
                  <a:pt x="2139458" y="561961"/>
                </a:lnTo>
                <a:lnTo>
                  <a:pt x="2114643" y="522196"/>
                </a:lnTo>
                <a:lnTo>
                  <a:pt x="2088055" y="483249"/>
                </a:lnTo>
                <a:lnTo>
                  <a:pt x="2059694" y="445178"/>
                </a:lnTo>
                <a:lnTo>
                  <a:pt x="2029561" y="408038"/>
                </a:lnTo>
                <a:lnTo>
                  <a:pt x="1997655" y="371887"/>
                </a:lnTo>
                <a:lnTo>
                  <a:pt x="1963977" y="336781"/>
                </a:lnTo>
                <a:lnTo>
                  <a:pt x="1928872" y="303103"/>
                </a:lnTo>
                <a:lnTo>
                  <a:pt x="1892721" y="271197"/>
                </a:lnTo>
                <a:lnTo>
                  <a:pt x="1855582" y="241064"/>
                </a:lnTo>
                <a:lnTo>
                  <a:pt x="1817512" y="212703"/>
                </a:lnTo>
                <a:lnTo>
                  <a:pt x="1778565" y="186115"/>
                </a:lnTo>
                <a:lnTo>
                  <a:pt x="1738800" y="161300"/>
                </a:lnTo>
                <a:lnTo>
                  <a:pt x="1698273" y="138257"/>
                </a:lnTo>
                <a:lnTo>
                  <a:pt x="1657039" y="116987"/>
                </a:lnTo>
                <a:lnTo>
                  <a:pt x="1615156" y="97489"/>
                </a:lnTo>
                <a:lnTo>
                  <a:pt x="1572680" y="79763"/>
                </a:lnTo>
                <a:lnTo>
                  <a:pt x="1529668" y="63811"/>
                </a:lnTo>
                <a:lnTo>
                  <a:pt x="1486175" y="49630"/>
                </a:lnTo>
                <a:lnTo>
                  <a:pt x="1442259" y="37223"/>
                </a:lnTo>
                <a:lnTo>
                  <a:pt x="1397976" y="26587"/>
                </a:lnTo>
                <a:lnTo>
                  <a:pt x="1353382" y="17725"/>
                </a:lnTo>
                <a:lnTo>
                  <a:pt x="1308533" y="10635"/>
                </a:lnTo>
                <a:lnTo>
                  <a:pt x="1263488" y="5317"/>
                </a:lnTo>
                <a:lnTo>
                  <a:pt x="1218301" y="1772"/>
                </a:lnTo>
                <a:lnTo>
                  <a:pt x="1173029" y="0"/>
                </a:lnTo>
                <a:close/>
              </a:path>
            </a:pathLst>
          </a:custGeom>
          <a:solidFill>
            <a:srgbClr val="CBECF9"/>
          </a:solidFill>
        </p:spPr>
        <p:txBody>
          <a:bodyPr wrap="square" lIns="0" tIns="0" rIns="0" bIns="0" rtlCol="0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30" name="object 5"/>
          <p:cNvSpPr/>
          <p:nvPr/>
        </p:nvSpPr>
        <p:spPr>
          <a:xfrm>
            <a:off x="5512160" y="1777057"/>
            <a:ext cx="1046679" cy="941892"/>
          </a:xfrm>
          <a:custGeom>
            <a:avLst/>
            <a:gdLst/>
            <a:ahLst/>
            <a:cxnLst/>
            <a:rect l="l" t="t" r="r" b="b"/>
            <a:pathLst>
              <a:path w="2301240" h="2301240">
                <a:moveTo>
                  <a:pt x="1173028" y="0"/>
                </a:moveTo>
                <a:lnTo>
                  <a:pt x="1127728" y="0"/>
                </a:lnTo>
                <a:lnTo>
                  <a:pt x="1082456" y="1772"/>
                </a:lnTo>
                <a:lnTo>
                  <a:pt x="1037270" y="5317"/>
                </a:lnTo>
                <a:lnTo>
                  <a:pt x="992224" y="10635"/>
                </a:lnTo>
                <a:lnTo>
                  <a:pt x="947376" y="17725"/>
                </a:lnTo>
                <a:lnTo>
                  <a:pt x="902782" y="26587"/>
                </a:lnTo>
                <a:lnTo>
                  <a:pt x="858499" y="37223"/>
                </a:lnTo>
                <a:lnTo>
                  <a:pt x="814583" y="49630"/>
                </a:lnTo>
                <a:lnTo>
                  <a:pt x="771090" y="63811"/>
                </a:lnTo>
                <a:lnTo>
                  <a:pt x="728078" y="79763"/>
                </a:lnTo>
                <a:lnTo>
                  <a:pt x="685602" y="97489"/>
                </a:lnTo>
                <a:lnTo>
                  <a:pt x="643719" y="116987"/>
                </a:lnTo>
                <a:lnTo>
                  <a:pt x="602485" y="138257"/>
                </a:lnTo>
                <a:lnTo>
                  <a:pt x="561958" y="161300"/>
                </a:lnTo>
                <a:lnTo>
                  <a:pt x="522193" y="186115"/>
                </a:lnTo>
                <a:lnTo>
                  <a:pt x="483246" y="212703"/>
                </a:lnTo>
                <a:lnTo>
                  <a:pt x="445176" y="241064"/>
                </a:lnTo>
                <a:lnTo>
                  <a:pt x="408037" y="271197"/>
                </a:lnTo>
                <a:lnTo>
                  <a:pt x="371886" y="303103"/>
                </a:lnTo>
                <a:lnTo>
                  <a:pt x="336781" y="336781"/>
                </a:lnTo>
                <a:lnTo>
                  <a:pt x="303103" y="371886"/>
                </a:lnTo>
                <a:lnTo>
                  <a:pt x="271197" y="408037"/>
                </a:lnTo>
                <a:lnTo>
                  <a:pt x="241064" y="445176"/>
                </a:lnTo>
                <a:lnTo>
                  <a:pt x="212703" y="483246"/>
                </a:lnTo>
                <a:lnTo>
                  <a:pt x="186115" y="522193"/>
                </a:lnTo>
                <a:lnTo>
                  <a:pt x="161300" y="561958"/>
                </a:lnTo>
                <a:lnTo>
                  <a:pt x="138257" y="602485"/>
                </a:lnTo>
                <a:lnTo>
                  <a:pt x="116987" y="643719"/>
                </a:lnTo>
                <a:lnTo>
                  <a:pt x="97489" y="685602"/>
                </a:lnTo>
                <a:lnTo>
                  <a:pt x="79763" y="728078"/>
                </a:lnTo>
                <a:lnTo>
                  <a:pt x="63811" y="771090"/>
                </a:lnTo>
                <a:lnTo>
                  <a:pt x="49630" y="814583"/>
                </a:lnTo>
                <a:lnTo>
                  <a:pt x="37223" y="858499"/>
                </a:lnTo>
                <a:lnTo>
                  <a:pt x="26587" y="902783"/>
                </a:lnTo>
                <a:lnTo>
                  <a:pt x="17725" y="947377"/>
                </a:lnTo>
                <a:lnTo>
                  <a:pt x="10635" y="992225"/>
                </a:lnTo>
                <a:lnTo>
                  <a:pt x="5317" y="1037270"/>
                </a:lnTo>
                <a:lnTo>
                  <a:pt x="1772" y="1082457"/>
                </a:lnTo>
                <a:lnTo>
                  <a:pt x="0" y="1127729"/>
                </a:lnTo>
                <a:lnTo>
                  <a:pt x="0" y="1173029"/>
                </a:lnTo>
                <a:lnTo>
                  <a:pt x="1772" y="1218301"/>
                </a:lnTo>
                <a:lnTo>
                  <a:pt x="5317" y="1263488"/>
                </a:lnTo>
                <a:lnTo>
                  <a:pt x="10635" y="1308533"/>
                </a:lnTo>
                <a:lnTo>
                  <a:pt x="17725" y="1353382"/>
                </a:lnTo>
                <a:lnTo>
                  <a:pt x="26587" y="1397976"/>
                </a:lnTo>
                <a:lnTo>
                  <a:pt x="37223" y="1442259"/>
                </a:lnTo>
                <a:lnTo>
                  <a:pt x="49630" y="1486175"/>
                </a:lnTo>
                <a:lnTo>
                  <a:pt x="63811" y="1529668"/>
                </a:lnTo>
                <a:lnTo>
                  <a:pt x="79763" y="1572680"/>
                </a:lnTo>
                <a:lnTo>
                  <a:pt x="97489" y="1615156"/>
                </a:lnTo>
                <a:lnTo>
                  <a:pt x="116987" y="1657039"/>
                </a:lnTo>
                <a:lnTo>
                  <a:pt x="138257" y="1698273"/>
                </a:lnTo>
                <a:lnTo>
                  <a:pt x="161300" y="1738800"/>
                </a:lnTo>
                <a:lnTo>
                  <a:pt x="186115" y="1778565"/>
                </a:lnTo>
                <a:lnTo>
                  <a:pt x="212703" y="1817512"/>
                </a:lnTo>
                <a:lnTo>
                  <a:pt x="241064" y="1855582"/>
                </a:lnTo>
                <a:lnTo>
                  <a:pt x="271197" y="1892721"/>
                </a:lnTo>
                <a:lnTo>
                  <a:pt x="303103" y="1928872"/>
                </a:lnTo>
                <a:lnTo>
                  <a:pt x="336781" y="1963977"/>
                </a:lnTo>
                <a:lnTo>
                  <a:pt x="371886" y="1997656"/>
                </a:lnTo>
                <a:lnTo>
                  <a:pt x="408037" y="2029563"/>
                </a:lnTo>
                <a:lnTo>
                  <a:pt x="445176" y="2059696"/>
                </a:lnTo>
                <a:lnTo>
                  <a:pt x="483246" y="2088057"/>
                </a:lnTo>
                <a:lnTo>
                  <a:pt x="522193" y="2114646"/>
                </a:lnTo>
                <a:lnTo>
                  <a:pt x="561958" y="2139462"/>
                </a:lnTo>
                <a:lnTo>
                  <a:pt x="602485" y="2162506"/>
                </a:lnTo>
                <a:lnTo>
                  <a:pt x="643719" y="2183776"/>
                </a:lnTo>
                <a:lnTo>
                  <a:pt x="685602" y="2203275"/>
                </a:lnTo>
                <a:lnTo>
                  <a:pt x="728078" y="2221001"/>
                </a:lnTo>
                <a:lnTo>
                  <a:pt x="771090" y="2236954"/>
                </a:lnTo>
                <a:lnTo>
                  <a:pt x="814583" y="2251134"/>
                </a:lnTo>
                <a:lnTo>
                  <a:pt x="858499" y="2263542"/>
                </a:lnTo>
                <a:lnTo>
                  <a:pt x="902782" y="2274178"/>
                </a:lnTo>
                <a:lnTo>
                  <a:pt x="947376" y="2283041"/>
                </a:lnTo>
                <a:lnTo>
                  <a:pt x="992224" y="2290131"/>
                </a:lnTo>
                <a:lnTo>
                  <a:pt x="1037270" y="2295449"/>
                </a:lnTo>
                <a:lnTo>
                  <a:pt x="1082456" y="2298994"/>
                </a:lnTo>
                <a:lnTo>
                  <a:pt x="1127728" y="2300766"/>
                </a:lnTo>
                <a:lnTo>
                  <a:pt x="1173028" y="2300766"/>
                </a:lnTo>
                <a:lnTo>
                  <a:pt x="1218299" y="2298994"/>
                </a:lnTo>
                <a:lnTo>
                  <a:pt x="1263486" y="2295449"/>
                </a:lnTo>
                <a:lnTo>
                  <a:pt x="1308531" y="2290131"/>
                </a:lnTo>
                <a:lnTo>
                  <a:pt x="1353379" y="2283041"/>
                </a:lnTo>
                <a:lnTo>
                  <a:pt x="1397973" y="2274178"/>
                </a:lnTo>
                <a:lnTo>
                  <a:pt x="1442256" y="2263542"/>
                </a:lnTo>
                <a:lnTo>
                  <a:pt x="1486172" y="2251134"/>
                </a:lnTo>
                <a:lnTo>
                  <a:pt x="1529664" y="2236954"/>
                </a:lnTo>
                <a:lnTo>
                  <a:pt x="1572676" y="2221001"/>
                </a:lnTo>
                <a:lnTo>
                  <a:pt x="1615152" y="2203275"/>
                </a:lnTo>
                <a:lnTo>
                  <a:pt x="1657034" y="2183776"/>
                </a:lnTo>
                <a:lnTo>
                  <a:pt x="1698267" y="2162506"/>
                </a:lnTo>
                <a:lnTo>
                  <a:pt x="1738794" y="2139462"/>
                </a:lnTo>
                <a:lnTo>
                  <a:pt x="1778558" y="2114646"/>
                </a:lnTo>
                <a:lnTo>
                  <a:pt x="1817504" y="2088057"/>
                </a:lnTo>
                <a:lnTo>
                  <a:pt x="1855574" y="2059696"/>
                </a:lnTo>
                <a:lnTo>
                  <a:pt x="1892712" y="2029563"/>
                </a:lnTo>
                <a:lnTo>
                  <a:pt x="1928862" y="1997656"/>
                </a:lnTo>
                <a:lnTo>
                  <a:pt x="1963967" y="1963977"/>
                </a:lnTo>
                <a:lnTo>
                  <a:pt x="1997643" y="1928872"/>
                </a:lnTo>
                <a:lnTo>
                  <a:pt x="2029546" y="1892721"/>
                </a:lnTo>
                <a:lnTo>
                  <a:pt x="2059677" y="1855582"/>
                </a:lnTo>
                <a:lnTo>
                  <a:pt x="2088035" y="1817512"/>
                </a:lnTo>
                <a:lnTo>
                  <a:pt x="2114622" y="1778565"/>
                </a:lnTo>
                <a:lnTo>
                  <a:pt x="2139435" y="1738800"/>
                </a:lnTo>
                <a:lnTo>
                  <a:pt x="2162477" y="1698273"/>
                </a:lnTo>
                <a:lnTo>
                  <a:pt x="2183746" y="1657039"/>
                </a:lnTo>
                <a:lnTo>
                  <a:pt x="2203242" y="1615156"/>
                </a:lnTo>
                <a:lnTo>
                  <a:pt x="2220966" y="1572680"/>
                </a:lnTo>
                <a:lnTo>
                  <a:pt x="2236918" y="1529668"/>
                </a:lnTo>
                <a:lnTo>
                  <a:pt x="2251097" y="1486175"/>
                </a:lnTo>
                <a:lnTo>
                  <a:pt x="2263504" y="1442259"/>
                </a:lnTo>
                <a:lnTo>
                  <a:pt x="2274138" y="1397976"/>
                </a:lnTo>
                <a:lnTo>
                  <a:pt x="2283000" y="1353382"/>
                </a:lnTo>
                <a:lnTo>
                  <a:pt x="2290090" y="1308533"/>
                </a:lnTo>
                <a:lnTo>
                  <a:pt x="2295407" y="1263488"/>
                </a:lnTo>
                <a:lnTo>
                  <a:pt x="2298952" y="1218301"/>
                </a:lnTo>
                <a:lnTo>
                  <a:pt x="2300725" y="1173029"/>
                </a:lnTo>
                <a:lnTo>
                  <a:pt x="2300725" y="1127729"/>
                </a:lnTo>
                <a:lnTo>
                  <a:pt x="2298952" y="1082457"/>
                </a:lnTo>
                <a:lnTo>
                  <a:pt x="2295407" y="1037270"/>
                </a:lnTo>
                <a:lnTo>
                  <a:pt x="2290090" y="992225"/>
                </a:lnTo>
                <a:lnTo>
                  <a:pt x="2283000" y="947377"/>
                </a:lnTo>
                <a:lnTo>
                  <a:pt x="2274138" y="902783"/>
                </a:lnTo>
                <a:lnTo>
                  <a:pt x="2263504" y="858499"/>
                </a:lnTo>
                <a:lnTo>
                  <a:pt x="2251097" y="814583"/>
                </a:lnTo>
                <a:lnTo>
                  <a:pt x="2236918" y="771090"/>
                </a:lnTo>
                <a:lnTo>
                  <a:pt x="2220966" y="728078"/>
                </a:lnTo>
                <a:lnTo>
                  <a:pt x="2203242" y="685602"/>
                </a:lnTo>
                <a:lnTo>
                  <a:pt x="2183746" y="643719"/>
                </a:lnTo>
                <a:lnTo>
                  <a:pt x="2162477" y="602485"/>
                </a:lnTo>
                <a:lnTo>
                  <a:pt x="2139435" y="561958"/>
                </a:lnTo>
                <a:lnTo>
                  <a:pt x="2114622" y="522193"/>
                </a:lnTo>
                <a:lnTo>
                  <a:pt x="2088035" y="483246"/>
                </a:lnTo>
                <a:lnTo>
                  <a:pt x="2059677" y="445176"/>
                </a:lnTo>
                <a:lnTo>
                  <a:pt x="2029546" y="408037"/>
                </a:lnTo>
                <a:lnTo>
                  <a:pt x="1997643" y="371886"/>
                </a:lnTo>
                <a:lnTo>
                  <a:pt x="1963967" y="336781"/>
                </a:lnTo>
                <a:lnTo>
                  <a:pt x="1928862" y="303103"/>
                </a:lnTo>
                <a:lnTo>
                  <a:pt x="1892712" y="271197"/>
                </a:lnTo>
                <a:lnTo>
                  <a:pt x="1855574" y="241064"/>
                </a:lnTo>
                <a:lnTo>
                  <a:pt x="1817504" y="212703"/>
                </a:lnTo>
                <a:lnTo>
                  <a:pt x="1778558" y="186115"/>
                </a:lnTo>
                <a:lnTo>
                  <a:pt x="1738794" y="161300"/>
                </a:lnTo>
                <a:lnTo>
                  <a:pt x="1698267" y="138257"/>
                </a:lnTo>
                <a:lnTo>
                  <a:pt x="1657034" y="116987"/>
                </a:lnTo>
                <a:lnTo>
                  <a:pt x="1615152" y="97489"/>
                </a:lnTo>
                <a:lnTo>
                  <a:pt x="1572676" y="79763"/>
                </a:lnTo>
                <a:lnTo>
                  <a:pt x="1529664" y="63811"/>
                </a:lnTo>
                <a:lnTo>
                  <a:pt x="1486172" y="49630"/>
                </a:lnTo>
                <a:lnTo>
                  <a:pt x="1442256" y="37223"/>
                </a:lnTo>
                <a:lnTo>
                  <a:pt x="1397973" y="26587"/>
                </a:lnTo>
                <a:lnTo>
                  <a:pt x="1353379" y="17725"/>
                </a:lnTo>
                <a:lnTo>
                  <a:pt x="1308531" y="10635"/>
                </a:lnTo>
                <a:lnTo>
                  <a:pt x="1263486" y="5317"/>
                </a:lnTo>
                <a:lnTo>
                  <a:pt x="1218299" y="1772"/>
                </a:lnTo>
                <a:lnTo>
                  <a:pt x="1173028" y="0"/>
                </a:lnTo>
                <a:close/>
              </a:path>
            </a:pathLst>
          </a:custGeom>
          <a:solidFill>
            <a:srgbClr val="CBECF9"/>
          </a:solidFill>
        </p:spPr>
        <p:txBody>
          <a:bodyPr wrap="square" lIns="0" tIns="0" rIns="0" bIns="0" rtlCol="0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35" name="object 8"/>
          <p:cNvSpPr txBox="1"/>
          <p:nvPr/>
        </p:nvSpPr>
        <p:spPr>
          <a:xfrm>
            <a:off x="2352964" y="2911633"/>
            <a:ext cx="888117" cy="720627"/>
          </a:xfrm>
          <a:prstGeom prst="rect">
            <a:avLst/>
          </a:prstGeom>
        </p:spPr>
        <p:txBody>
          <a:bodyPr vert="horz" wrap="square" lIns="0" tIns="4998" rIns="0" bIns="0" rtlCol="0">
            <a:spAutoFit/>
          </a:bodyPr>
          <a:lstStyle/>
          <a:p>
            <a:pPr algn="ctr">
              <a:spcBef>
                <a:spcPts val="39"/>
              </a:spcBef>
            </a:pPr>
            <a:r>
              <a:rPr sz="1700" spc="-4" dirty="0">
                <a:solidFill>
                  <a:schemeClr val="accent1"/>
                </a:solidFill>
                <a:latin typeface="Droid Sans Fallback"/>
                <a:cs typeface="Droid Sans Fallback"/>
              </a:rPr>
              <a:t>第</a:t>
            </a:r>
            <a:r>
              <a:rPr sz="1700" b="1" spc="-2" dirty="0">
                <a:solidFill>
                  <a:schemeClr val="accent1"/>
                </a:solidFill>
                <a:latin typeface="Arial"/>
                <a:cs typeface="Arial"/>
              </a:rPr>
              <a:t>1</a:t>
            </a:r>
            <a:r>
              <a:rPr sz="1700" spc="-4" dirty="0">
                <a:solidFill>
                  <a:schemeClr val="accent1"/>
                </a:solidFill>
                <a:latin typeface="Droid Sans Fallback"/>
                <a:cs typeface="Droid Sans Fallback"/>
              </a:rPr>
              <a:t>步</a:t>
            </a:r>
            <a:endParaRPr sz="1700" dirty="0">
              <a:solidFill>
                <a:schemeClr val="accent1"/>
              </a:solidFill>
              <a:latin typeface="Droid Sans Fallback"/>
              <a:cs typeface="Droid Sans Fallback"/>
            </a:endParaRPr>
          </a:p>
          <a:p>
            <a:pPr algn="ctr">
              <a:spcBef>
                <a:spcPts val="1504"/>
              </a:spcBef>
            </a:pPr>
            <a:r>
              <a:rPr lang="zh-CN" altLang="en-US" sz="1700" spc="-4" dirty="0">
                <a:solidFill>
                  <a:schemeClr val="accent1"/>
                </a:solidFill>
                <a:latin typeface="Droid Sans Fallback"/>
                <a:ea typeface="微软雅黑" panose="020B0503020204020204" pitchFamily="34" charset="-122"/>
                <a:cs typeface="Droid Sans Fallback"/>
              </a:rPr>
              <a:t>安装配置</a:t>
            </a:r>
            <a:endParaRPr sz="1700" dirty="0">
              <a:solidFill>
                <a:schemeClr val="accent1"/>
              </a:solidFill>
              <a:latin typeface="Droid Sans Fallback"/>
              <a:cs typeface="Droid Sans Fallback"/>
            </a:endParaRPr>
          </a:p>
        </p:txBody>
      </p:sp>
      <p:sp>
        <p:nvSpPr>
          <p:cNvPr id="36" name="object 9"/>
          <p:cNvSpPr txBox="1">
            <a:spLocks noGrp="1"/>
          </p:cNvSpPr>
          <p:nvPr>
            <p:ph type="title"/>
          </p:nvPr>
        </p:nvSpPr>
        <p:spPr>
          <a:xfrm>
            <a:off x="2657764" y="1955774"/>
            <a:ext cx="276688" cy="559325"/>
          </a:xfrm>
          <a:prstGeom prst="rect">
            <a:avLst/>
          </a:prstGeom>
        </p:spPr>
        <p:txBody>
          <a:bodyPr vert="horz" wrap="square" lIns="0" tIns="5276" rIns="0" bIns="0" rtlCol="0">
            <a:spAutoFit/>
          </a:bodyPr>
          <a:lstStyle/>
          <a:p>
            <a:pPr marL="5554">
              <a:spcBef>
                <a:spcPts val="42"/>
              </a:spcBef>
            </a:pPr>
            <a:r>
              <a:rPr sz="3600" b="1" spc="-2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37" name="object 10"/>
          <p:cNvSpPr txBox="1"/>
          <p:nvPr/>
        </p:nvSpPr>
        <p:spPr>
          <a:xfrm>
            <a:off x="4277014" y="1973063"/>
            <a:ext cx="276688" cy="559325"/>
          </a:xfrm>
          <a:prstGeom prst="rect">
            <a:avLst/>
          </a:prstGeom>
        </p:spPr>
        <p:txBody>
          <a:bodyPr vert="horz" wrap="square" lIns="0" tIns="5276" rIns="0" bIns="0" rtlCol="0">
            <a:spAutoFit/>
          </a:bodyPr>
          <a:lstStyle/>
          <a:p>
            <a:pPr marL="5554">
              <a:spcBef>
                <a:spcPts val="42"/>
              </a:spcBef>
            </a:pPr>
            <a:r>
              <a:rPr sz="3600" b="1" spc="-2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3600">
              <a:latin typeface="Arial"/>
              <a:cs typeface="Arial"/>
            </a:endParaRPr>
          </a:p>
        </p:txBody>
      </p:sp>
      <p:sp>
        <p:nvSpPr>
          <p:cNvPr id="38" name="object 11"/>
          <p:cNvSpPr txBox="1"/>
          <p:nvPr/>
        </p:nvSpPr>
        <p:spPr>
          <a:xfrm>
            <a:off x="5896264" y="1973063"/>
            <a:ext cx="276688" cy="559325"/>
          </a:xfrm>
          <a:prstGeom prst="rect">
            <a:avLst/>
          </a:prstGeom>
        </p:spPr>
        <p:txBody>
          <a:bodyPr vert="horz" wrap="square" lIns="0" tIns="5276" rIns="0" bIns="0" rtlCol="0">
            <a:spAutoFit/>
          </a:bodyPr>
          <a:lstStyle/>
          <a:p>
            <a:pPr marL="5554">
              <a:spcBef>
                <a:spcPts val="42"/>
              </a:spcBef>
            </a:pPr>
            <a:r>
              <a:rPr sz="3600" b="1" spc="-2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3600">
              <a:latin typeface="Arial"/>
              <a:cs typeface="Arial"/>
            </a:endParaRPr>
          </a:p>
        </p:txBody>
      </p:sp>
      <p:sp>
        <p:nvSpPr>
          <p:cNvPr id="40" name="object 14"/>
          <p:cNvSpPr txBox="1"/>
          <p:nvPr/>
        </p:nvSpPr>
        <p:spPr>
          <a:xfrm>
            <a:off x="3753138" y="2911633"/>
            <a:ext cx="1326255" cy="720627"/>
          </a:xfrm>
          <a:prstGeom prst="rect">
            <a:avLst/>
          </a:prstGeom>
        </p:spPr>
        <p:txBody>
          <a:bodyPr vert="horz" wrap="square" lIns="0" tIns="4998" rIns="0" bIns="0" rtlCol="0">
            <a:spAutoFit/>
          </a:bodyPr>
          <a:lstStyle/>
          <a:p>
            <a:pPr algn="ctr">
              <a:spcBef>
                <a:spcPts val="39"/>
              </a:spcBef>
            </a:pPr>
            <a:r>
              <a:rPr sz="1700" spc="-4" dirty="0">
                <a:solidFill>
                  <a:srgbClr val="D9D9D9"/>
                </a:solidFill>
                <a:latin typeface="Droid Sans Fallback"/>
                <a:cs typeface="Droid Sans Fallback"/>
              </a:rPr>
              <a:t>第</a:t>
            </a:r>
            <a:r>
              <a:rPr sz="1700" b="1" spc="-2" dirty="0">
                <a:solidFill>
                  <a:srgbClr val="D9D9D9"/>
                </a:solidFill>
                <a:latin typeface="Arial"/>
                <a:cs typeface="Arial"/>
              </a:rPr>
              <a:t>2</a:t>
            </a:r>
            <a:r>
              <a:rPr sz="1700" spc="-4" dirty="0">
                <a:solidFill>
                  <a:srgbClr val="D9D9D9"/>
                </a:solidFill>
                <a:latin typeface="Droid Sans Fallback"/>
                <a:cs typeface="Droid Sans Fallback"/>
              </a:rPr>
              <a:t>步</a:t>
            </a:r>
            <a:endParaRPr sz="1700" dirty="0">
              <a:latin typeface="Droid Sans Fallback"/>
              <a:cs typeface="Droid Sans Fallback"/>
            </a:endParaRPr>
          </a:p>
          <a:p>
            <a:pPr algn="ctr">
              <a:spcBef>
                <a:spcPts val="1504"/>
              </a:spcBef>
            </a:pPr>
            <a:r>
              <a:rPr lang="zh-CN" altLang="en-US" sz="1700" spc="-241" dirty="0" smtClean="0">
                <a:solidFill>
                  <a:srgbClr val="D9D9D9"/>
                </a:solidFill>
                <a:latin typeface="Droid Sans Fallback"/>
                <a:ea typeface="微软雅黑" panose="020B0503020204020204" pitchFamily="34" charset="-122"/>
                <a:cs typeface="Droid Sans Fallback"/>
              </a:rPr>
              <a:t>信息同步</a:t>
            </a:r>
            <a:endParaRPr lang="zh-CN" altLang="en-US" sz="1700" dirty="0">
              <a:latin typeface="Droid Sans Fallback"/>
              <a:ea typeface="微软雅黑" panose="020B0503020204020204" pitchFamily="34" charset="-122"/>
              <a:cs typeface="Droid Sans Fallback"/>
            </a:endParaRPr>
          </a:p>
        </p:txBody>
      </p:sp>
      <p:sp>
        <p:nvSpPr>
          <p:cNvPr id="41" name="object 15"/>
          <p:cNvSpPr txBox="1"/>
          <p:nvPr/>
        </p:nvSpPr>
        <p:spPr>
          <a:xfrm>
            <a:off x="5372388" y="2911633"/>
            <a:ext cx="1326255" cy="720627"/>
          </a:xfrm>
          <a:prstGeom prst="rect">
            <a:avLst/>
          </a:prstGeom>
        </p:spPr>
        <p:txBody>
          <a:bodyPr vert="horz" wrap="square" lIns="0" tIns="4998" rIns="0" bIns="0" rtlCol="0">
            <a:spAutoFit/>
          </a:bodyPr>
          <a:lstStyle/>
          <a:p>
            <a:pPr algn="ctr">
              <a:spcBef>
                <a:spcPts val="39"/>
              </a:spcBef>
            </a:pPr>
            <a:r>
              <a:rPr sz="1700" spc="-4" dirty="0">
                <a:solidFill>
                  <a:srgbClr val="D9D9D9"/>
                </a:solidFill>
                <a:latin typeface="Droid Sans Fallback"/>
                <a:cs typeface="Droid Sans Fallback"/>
              </a:rPr>
              <a:t>第</a:t>
            </a:r>
            <a:r>
              <a:rPr sz="1700" b="1" spc="-2" dirty="0">
                <a:solidFill>
                  <a:srgbClr val="D9D9D9"/>
                </a:solidFill>
                <a:latin typeface="Arial"/>
                <a:cs typeface="Arial"/>
              </a:rPr>
              <a:t>3</a:t>
            </a:r>
            <a:r>
              <a:rPr sz="1700" spc="-4" dirty="0">
                <a:solidFill>
                  <a:srgbClr val="D9D9D9"/>
                </a:solidFill>
                <a:latin typeface="Droid Sans Fallback"/>
                <a:cs typeface="Droid Sans Fallback"/>
              </a:rPr>
              <a:t>步</a:t>
            </a:r>
            <a:endParaRPr sz="1700" dirty="0">
              <a:latin typeface="Droid Sans Fallback"/>
              <a:cs typeface="Droid Sans Fallback"/>
            </a:endParaRPr>
          </a:p>
          <a:p>
            <a:pPr algn="ctr">
              <a:spcBef>
                <a:spcPts val="1504"/>
              </a:spcBef>
            </a:pPr>
            <a:r>
              <a:rPr lang="zh-CN" altLang="en-US" sz="1700" spc="-241" dirty="0" smtClean="0">
                <a:solidFill>
                  <a:srgbClr val="D9D9D9"/>
                </a:solidFill>
                <a:latin typeface="Droid Sans Fallback"/>
                <a:ea typeface="微软雅黑" panose="020B0503020204020204" pitchFamily="34" charset="-122"/>
                <a:cs typeface="Droid Sans Fallback"/>
              </a:rPr>
              <a:t>发票处理</a:t>
            </a:r>
            <a:endParaRPr sz="1700" dirty="0">
              <a:latin typeface="Droid Sans Fallback"/>
              <a:cs typeface="Droid Sans Fallback"/>
            </a:endParaRPr>
          </a:p>
        </p:txBody>
      </p:sp>
      <p:sp>
        <p:nvSpPr>
          <p:cNvPr id="43" name="Rectangle 2"/>
          <p:cNvSpPr/>
          <p:nvPr/>
        </p:nvSpPr>
        <p:spPr>
          <a:xfrm>
            <a:off x="3505200" y="3983244"/>
            <a:ext cx="1950312" cy="418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600" b="1" dirty="0" smtClean="0">
                <a:solidFill>
                  <a:srgbClr val="FF6600"/>
                </a:solidFill>
                <a:latin typeface="+mn-ea"/>
              </a:rPr>
              <a:t>开票通实施三步走</a:t>
            </a:r>
            <a:endParaRPr lang="zh-CN" altLang="en-US" sz="1600" b="1" dirty="0">
              <a:solidFill>
                <a:srgbClr val="FF66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08563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5143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n-e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0" y="0"/>
            <a:ext cx="990600" cy="5143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n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09197" y="8789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b="1" dirty="0" smtClean="0">
                <a:solidFill>
                  <a:schemeClr val="accent1"/>
                </a:solidFill>
                <a:latin typeface="+mn-ea"/>
              </a:rPr>
              <a:t>安装环境</a:t>
            </a:r>
            <a:endParaRPr lang="en-US" sz="1600" b="1" dirty="0">
              <a:solidFill>
                <a:schemeClr val="accent1"/>
              </a:solidFill>
              <a:latin typeface="+mn-e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42463" y="8789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 smtClean="0">
                <a:solidFill>
                  <a:schemeClr val="bg1">
                    <a:lumMod val="95000"/>
                  </a:schemeClr>
                </a:solidFill>
                <a:latin typeface="+mn-ea"/>
              </a:rPr>
              <a:t>安装程序</a:t>
            </a:r>
            <a:endParaRPr lang="en-US" sz="1600" dirty="0">
              <a:solidFill>
                <a:schemeClr val="bg1">
                  <a:lumMod val="95000"/>
                </a:schemeClr>
              </a:solidFill>
              <a:latin typeface="+mn-e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6036" y="8789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b="1" dirty="0">
                <a:solidFill>
                  <a:schemeClr val="bg1">
                    <a:lumMod val="95000"/>
                  </a:schemeClr>
                </a:solidFill>
                <a:latin typeface="+mn-ea"/>
              </a:rPr>
              <a:t>美</a:t>
            </a:r>
            <a:r>
              <a:rPr lang="zh-CN" altLang="en-US" sz="1600" b="1" dirty="0" smtClean="0">
                <a:solidFill>
                  <a:schemeClr val="bg1">
                    <a:lumMod val="95000"/>
                  </a:schemeClr>
                </a:solidFill>
                <a:latin typeface="+mn-ea"/>
              </a:rPr>
              <a:t>迪学堂</a:t>
            </a:r>
            <a:endParaRPr lang="en-US" sz="1600" b="1" dirty="0">
              <a:solidFill>
                <a:schemeClr val="bg1">
                  <a:lumMod val="95000"/>
                </a:schemeClr>
              </a:solidFill>
              <a:latin typeface="+mn-e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81400" y="8789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>
                <a:solidFill>
                  <a:schemeClr val="bg1">
                    <a:lumMod val="95000"/>
                  </a:schemeClr>
                </a:solidFill>
                <a:latin typeface="+mn-ea"/>
              </a:rPr>
              <a:t>账</a:t>
            </a:r>
            <a:r>
              <a:rPr lang="zh-CN" altLang="en-US" sz="1600" dirty="0" smtClean="0">
                <a:solidFill>
                  <a:schemeClr val="bg1">
                    <a:lumMod val="95000"/>
                  </a:schemeClr>
                </a:solidFill>
                <a:latin typeface="+mn-ea"/>
              </a:rPr>
              <a:t>套配置</a:t>
            </a:r>
            <a:endParaRPr lang="en-US" sz="1600" dirty="0">
              <a:solidFill>
                <a:schemeClr val="bg1">
                  <a:lumMod val="95000"/>
                </a:schemeClr>
              </a:solidFill>
              <a:latin typeface="+mn-e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24400" y="8789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 smtClean="0">
                <a:solidFill>
                  <a:schemeClr val="bg1">
                    <a:lumMod val="95000"/>
                  </a:schemeClr>
                </a:solidFill>
                <a:latin typeface="+mn-ea"/>
              </a:rPr>
              <a:t>参数配置</a:t>
            </a:r>
            <a:endParaRPr lang="en-US" sz="1600" dirty="0">
              <a:solidFill>
                <a:schemeClr val="bg1">
                  <a:lumMod val="95000"/>
                </a:schemeClr>
              </a:solidFill>
              <a:latin typeface="+mn-e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754620" y="57150"/>
            <a:ext cx="2263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bg1">
                    <a:lumMod val="95000"/>
                  </a:schemeClr>
                </a:solidFill>
                <a:latin typeface="+mn-ea"/>
              </a:rPr>
              <a:t> </a:t>
            </a:r>
            <a:endParaRPr lang="en-US" sz="1100" dirty="0">
              <a:solidFill>
                <a:schemeClr val="bg1">
                  <a:lumMod val="95000"/>
                </a:schemeClr>
              </a:solidFill>
              <a:latin typeface="+mn-ea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772400" y="209550"/>
            <a:ext cx="2263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bg1">
                    <a:lumMod val="95000"/>
                  </a:schemeClr>
                </a:solidFill>
                <a:latin typeface="+mn-ea"/>
              </a:rPr>
              <a:t> </a:t>
            </a:r>
            <a:endParaRPr lang="en-US" sz="1100" dirty="0">
              <a:solidFill>
                <a:schemeClr val="bg1">
                  <a:lumMod val="95000"/>
                </a:schemeClr>
              </a:solidFill>
              <a:latin typeface="+mn-ea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38682" y="2571750"/>
            <a:ext cx="5028285" cy="1315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1</a:t>
            </a:r>
            <a:r>
              <a:rPr lang="zh-CN" alt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、安装在航天金税</a:t>
            </a:r>
            <a:r>
              <a:rPr lang="en-US" altLang="zh-CN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/</a:t>
            </a:r>
            <a:r>
              <a: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百旺金</a:t>
            </a:r>
            <a:r>
              <a:rPr lang="zh-CN" alt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赋开票系统的电脑上</a:t>
            </a:r>
            <a:endParaRPr lang="en-US" altLang="zh-CN" sz="1400" dirty="0" smtClean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2</a:t>
            </a:r>
            <a:r>
              <a:rPr lang="zh-CN" alt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、安装</a:t>
            </a:r>
            <a:r>
              <a:rPr lang="en-US" altLang="zh-CN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.net</a:t>
            </a:r>
            <a:r>
              <a:rPr lang="en-US" altLang="zh-CN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 4.0</a:t>
            </a:r>
          </a:p>
          <a:p>
            <a:pPr algn="just">
              <a:lnSpc>
                <a:spcPct val="150000"/>
              </a:lnSpc>
            </a:pP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100" b="1" dirty="0" smtClean="0">
                <a:solidFill>
                  <a:srgbClr val="FF6600"/>
                </a:solidFill>
                <a:latin typeface="+mn-ea"/>
              </a:rPr>
              <a:t>注意：注册绑定电脑，一台电脑一套开票通</a:t>
            </a:r>
            <a:endParaRPr lang="zh-CN" altLang="en-US" sz="1100" b="1" dirty="0">
              <a:solidFill>
                <a:srgbClr val="FF6600"/>
              </a:solidFill>
              <a:latin typeface="+mn-ea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87170" y="4809351"/>
            <a:ext cx="15696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200" dirty="0" smtClean="0">
                <a:solidFill>
                  <a:schemeClr val="accent1"/>
                </a:solidFill>
                <a:latin typeface="+mn-ea"/>
              </a:rPr>
              <a:t>让企业开票更轻松！</a:t>
            </a:r>
            <a:endParaRPr lang="en-US" altLang="zh-CN" sz="1200" dirty="0">
              <a:solidFill>
                <a:schemeClr val="accent1"/>
              </a:solidFill>
              <a:latin typeface="+mn-ea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1182528" y="4781550"/>
            <a:ext cx="6818472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4471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6036" y="8789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b="1" dirty="0">
                <a:solidFill>
                  <a:schemeClr val="bg1">
                    <a:lumMod val="95000"/>
                  </a:schemeClr>
                </a:solidFill>
                <a:latin typeface="+mn-ea"/>
              </a:rPr>
              <a:t>美迪学堂</a:t>
            </a:r>
            <a:endParaRPr lang="en-US" altLang="zh-CN" sz="1600" b="1" dirty="0">
              <a:solidFill>
                <a:schemeClr val="bg1">
                  <a:lumMod val="95000"/>
                </a:schemeClr>
              </a:solidFill>
              <a:latin typeface="+mn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81400" y="8789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>
                <a:solidFill>
                  <a:schemeClr val="bg1">
                    <a:lumMod val="95000"/>
                  </a:schemeClr>
                </a:solidFill>
                <a:latin typeface="+mn-ea"/>
              </a:rPr>
              <a:t>账</a:t>
            </a:r>
            <a:r>
              <a:rPr lang="zh-CN" altLang="en-US" sz="1600" dirty="0" smtClean="0">
                <a:solidFill>
                  <a:schemeClr val="bg1">
                    <a:lumMod val="95000"/>
                  </a:schemeClr>
                </a:solidFill>
                <a:latin typeface="+mn-ea"/>
              </a:rPr>
              <a:t>套配置</a:t>
            </a:r>
            <a:endParaRPr lang="en-US" sz="1600" dirty="0">
              <a:solidFill>
                <a:schemeClr val="bg1">
                  <a:lumMod val="95000"/>
                </a:schemeClr>
              </a:solidFill>
              <a:latin typeface="+mn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24400" y="8789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 smtClean="0">
                <a:solidFill>
                  <a:schemeClr val="bg1">
                    <a:lumMod val="95000"/>
                  </a:schemeClr>
                </a:solidFill>
                <a:latin typeface="+mn-ea"/>
              </a:rPr>
              <a:t>参数配置</a:t>
            </a:r>
            <a:endParaRPr lang="en-US" sz="1600" dirty="0">
              <a:solidFill>
                <a:schemeClr val="bg1">
                  <a:lumMod val="95000"/>
                </a:schemeClr>
              </a:solidFill>
              <a:latin typeface="+mn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754620" y="57150"/>
            <a:ext cx="2263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bg1">
                    <a:lumMod val="95000"/>
                  </a:schemeClr>
                </a:solidFill>
                <a:latin typeface="+mn-ea"/>
              </a:rPr>
              <a:t> </a:t>
            </a:r>
            <a:endParaRPr lang="en-US" sz="1100" dirty="0">
              <a:solidFill>
                <a:schemeClr val="bg1">
                  <a:lumMod val="95000"/>
                </a:schemeClr>
              </a:solidFill>
              <a:latin typeface="+mn-e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772400" y="209550"/>
            <a:ext cx="2263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bg1">
                    <a:lumMod val="95000"/>
                  </a:schemeClr>
                </a:solidFill>
                <a:latin typeface="+mn-ea"/>
              </a:rPr>
              <a:t> </a:t>
            </a:r>
            <a:endParaRPr lang="en-US" sz="1100" dirty="0">
              <a:solidFill>
                <a:schemeClr val="bg1">
                  <a:lumMod val="95000"/>
                </a:schemeClr>
              </a:solidFill>
              <a:latin typeface="+mn-ea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87235" y="0"/>
            <a:ext cx="990600" cy="5143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n-e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32997" y="8789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 smtClean="0">
                <a:solidFill>
                  <a:schemeClr val="bg1">
                    <a:lumMod val="95000"/>
                  </a:schemeClr>
                </a:solidFill>
                <a:latin typeface="+mn-ea"/>
              </a:rPr>
              <a:t>安装环境</a:t>
            </a:r>
            <a:endParaRPr lang="en-US" sz="1600" dirty="0">
              <a:solidFill>
                <a:schemeClr val="bg1">
                  <a:lumMod val="95000"/>
                </a:schemeClr>
              </a:solidFill>
              <a:latin typeface="+mn-e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22313" y="8789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b="1" dirty="0" smtClean="0">
                <a:solidFill>
                  <a:schemeClr val="accent1"/>
                </a:solidFill>
                <a:latin typeface="+mn-ea"/>
              </a:rPr>
              <a:t>安装程序</a:t>
            </a:r>
            <a:endParaRPr lang="en-US" sz="1600" b="1" dirty="0">
              <a:solidFill>
                <a:schemeClr val="accent1"/>
              </a:solidFill>
              <a:latin typeface="+mn-ea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658737" y="1379732"/>
            <a:ext cx="4522863" cy="3097018"/>
          </a:xfrm>
          <a:prstGeom prst="roundRect">
            <a:avLst>
              <a:gd name="adj" fmla="val 1687"/>
            </a:avLst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+mn-ea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5410200" y="1379732"/>
            <a:ext cx="3002499" cy="3097018"/>
          </a:xfrm>
          <a:prstGeom prst="roundRect">
            <a:avLst>
              <a:gd name="adj" fmla="val 1687"/>
            </a:avLst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+mn-ea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391026" y="1071955"/>
            <a:ext cx="10961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b="1" dirty="0" smtClean="0">
                <a:solidFill>
                  <a:schemeClr val="accent1"/>
                </a:solidFill>
                <a:latin typeface="+mn-ea"/>
              </a:rPr>
              <a:t>新客户</a:t>
            </a:r>
            <a:endParaRPr lang="en-US" sz="1400" b="1" dirty="0">
              <a:solidFill>
                <a:schemeClr val="accent1"/>
              </a:solidFill>
              <a:latin typeface="+mn-ea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258985" y="1047750"/>
            <a:ext cx="10961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b="1" dirty="0" smtClean="0">
                <a:solidFill>
                  <a:schemeClr val="accent1"/>
                </a:solidFill>
                <a:latin typeface="+mn-ea"/>
              </a:rPr>
              <a:t>老客户</a:t>
            </a:r>
            <a:endParaRPr lang="en-US" sz="1400" b="1" dirty="0">
              <a:solidFill>
                <a:schemeClr val="accent1"/>
              </a:solidFill>
              <a:latin typeface="+mn-ea"/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1269204" y="3899424"/>
            <a:ext cx="3340601" cy="0"/>
          </a:xfrm>
          <a:prstGeom prst="line">
            <a:avLst/>
          </a:prstGeom>
          <a:ln w="12700"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5937083" y="3899424"/>
            <a:ext cx="2217656" cy="0"/>
          </a:xfrm>
          <a:prstGeom prst="line">
            <a:avLst/>
          </a:prstGeom>
          <a:ln w="12700"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1111712" y="3938885"/>
            <a:ext cx="35970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官网：</a:t>
            </a:r>
            <a:r>
              <a:rPr lang="en-US" altLang="zh-CN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hlinkClick r:id="rId2"/>
              </a:rPr>
              <a:t>www.kptrj.com</a:t>
            </a:r>
            <a:endParaRPr lang="en-US" altLang="zh-CN" sz="1200" b="1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pPr algn="ctr"/>
            <a:r>
              <a:rPr lang="zh-CN" altLang="en-US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下载中心</a:t>
            </a:r>
            <a:r>
              <a:rPr lang="en-US" altLang="zh-CN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—</a:t>
            </a:r>
            <a:r>
              <a:rPr lang="zh-CN" altLang="en-US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下载最新版本</a:t>
            </a:r>
            <a:endParaRPr lang="en-US" sz="1200" b="1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796190" y="3938884"/>
            <a:ext cx="23879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开票通登录界面</a:t>
            </a:r>
            <a:endParaRPr lang="en-US" altLang="zh-CN" sz="1200" b="1" dirty="0" smtClean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pPr algn="ctr"/>
            <a:r>
              <a:rPr lang="zh-CN" altLang="en-US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升级提示</a:t>
            </a:r>
            <a:r>
              <a:rPr lang="en-US" altLang="zh-CN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—</a:t>
            </a:r>
            <a:r>
              <a:rPr lang="zh-CN" altLang="en-US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点击“是”自动升级</a:t>
            </a:r>
            <a:endParaRPr lang="en-US" sz="1200" b="1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</p:txBody>
      </p:sp>
      <p:pic>
        <p:nvPicPr>
          <p:cNvPr id="32" name="图片 3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5278" y="1425942"/>
            <a:ext cx="2852342" cy="2349720"/>
          </a:xfrm>
          <a:prstGeom prst="rect">
            <a:avLst/>
          </a:prstGeom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829" y="1428750"/>
            <a:ext cx="4357331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object 7"/>
          <p:cNvSpPr txBox="1"/>
          <p:nvPr/>
        </p:nvSpPr>
        <p:spPr>
          <a:xfrm>
            <a:off x="3028337" y="4853356"/>
            <a:ext cx="3116931" cy="176006"/>
          </a:xfrm>
          <a:prstGeom prst="rect">
            <a:avLst/>
          </a:prstGeom>
        </p:spPr>
        <p:txBody>
          <a:bodyPr vert="horz" wrap="square" lIns="0" tIns="6664" rIns="0" bIns="0" rtlCol="0">
            <a:spAutoFit/>
          </a:bodyPr>
          <a:lstStyle/>
          <a:p>
            <a:pPr marL="5554">
              <a:spcBef>
                <a:spcPts val="52"/>
              </a:spcBef>
            </a:pPr>
            <a:r>
              <a:rPr lang="zh-CN" altLang="en-US" sz="1100" spc="-98" dirty="0">
                <a:solidFill>
                  <a:srgbClr val="365B9D"/>
                </a:solidFill>
                <a:latin typeface="Noto Sans CJK JP Regular"/>
                <a:ea typeface="微软雅黑" panose="020B0503020204020204" pitchFamily="34" charset="-122"/>
                <a:cs typeface="Noto Sans CJK JP Regular"/>
              </a:rPr>
              <a:t>操作路径</a:t>
            </a:r>
            <a:r>
              <a:rPr sz="1100" spc="-98" dirty="0" smtClean="0">
                <a:solidFill>
                  <a:srgbClr val="365B9D"/>
                </a:solidFill>
                <a:latin typeface="Noto Sans CJK JP Regular"/>
                <a:cs typeface="Noto Sans CJK JP Regular"/>
              </a:rPr>
              <a:t>：【</a:t>
            </a:r>
            <a:r>
              <a:rPr lang="zh-CN" altLang="en-US" sz="1100" spc="-98" dirty="0">
                <a:solidFill>
                  <a:srgbClr val="365B9D"/>
                </a:solidFill>
                <a:latin typeface="Noto Sans CJK JP Regular"/>
                <a:cs typeface="Noto Sans CJK JP Regular"/>
              </a:rPr>
              <a:t>官</a:t>
            </a:r>
            <a:r>
              <a:rPr lang="zh-CN" altLang="en-US" sz="1100" spc="-98" dirty="0" smtClean="0">
                <a:solidFill>
                  <a:srgbClr val="365B9D"/>
                </a:solidFill>
                <a:latin typeface="Noto Sans CJK JP Regular"/>
                <a:cs typeface="Noto Sans CJK JP Regular"/>
              </a:rPr>
              <a:t>网</a:t>
            </a:r>
            <a:r>
              <a:rPr lang="en-US" altLang="zh-CN" sz="1100" spc="-98" dirty="0" smtClean="0">
                <a:solidFill>
                  <a:srgbClr val="365B9D"/>
                </a:solidFill>
                <a:latin typeface="Noto Sans CJK JP Regular"/>
                <a:cs typeface="Noto Sans CJK JP Regular"/>
                <a:hlinkClick r:id="rId5"/>
              </a:rPr>
              <a:t>www.kptrj.com</a:t>
            </a:r>
            <a:r>
              <a:rPr sz="1100" spc="-98" dirty="0" smtClean="0">
                <a:solidFill>
                  <a:srgbClr val="365B9D"/>
                </a:solidFill>
                <a:latin typeface="Noto Sans CJK JP Regular"/>
                <a:cs typeface="Noto Sans CJK JP Regular"/>
              </a:rPr>
              <a:t>】</a:t>
            </a:r>
            <a:r>
              <a:rPr sz="1100" i="1" spc="2" dirty="0" smtClean="0">
                <a:solidFill>
                  <a:srgbClr val="365B9D"/>
                </a:solidFill>
                <a:latin typeface="Trebuchet MS"/>
                <a:cs typeface="Trebuchet MS"/>
              </a:rPr>
              <a:t>-</a:t>
            </a:r>
            <a:r>
              <a:rPr sz="1100" spc="9" dirty="0" smtClean="0">
                <a:solidFill>
                  <a:srgbClr val="365B9D"/>
                </a:solidFill>
                <a:latin typeface="Noto Sans CJK JP Regular"/>
                <a:cs typeface="Noto Sans CJK JP Regular"/>
              </a:rPr>
              <a:t>【</a:t>
            </a:r>
            <a:r>
              <a:rPr lang="zh-CN" altLang="en-US" sz="1100" spc="9" dirty="0" smtClean="0">
                <a:solidFill>
                  <a:srgbClr val="365B9D"/>
                </a:solidFill>
                <a:latin typeface="Noto Sans CJK JP Regular"/>
                <a:cs typeface="Noto Sans CJK JP Regular"/>
              </a:rPr>
              <a:t>下载中心</a:t>
            </a:r>
            <a:r>
              <a:rPr sz="1100" spc="9" dirty="0" smtClean="0">
                <a:solidFill>
                  <a:srgbClr val="365B9D"/>
                </a:solidFill>
                <a:latin typeface="Noto Sans CJK JP Regular"/>
                <a:cs typeface="Noto Sans CJK JP Regular"/>
              </a:rPr>
              <a:t>】</a:t>
            </a:r>
            <a:endParaRPr sz="1100" dirty="0">
              <a:latin typeface="Noto Sans CJK JP Regular"/>
              <a:cs typeface="Noto Sans CJK JP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919788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1" grpId="0" animBg="1"/>
      <p:bldP spid="41" grpId="0"/>
      <p:bldP spid="42" grpId="0"/>
      <p:bldP spid="48" grpId="0"/>
      <p:bldP spid="4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6036" y="8789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b="1" dirty="0">
                <a:solidFill>
                  <a:schemeClr val="bg1">
                    <a:lumMod val="95000"/>
                  </a:schemeClr>
                </a:solidFill>
                <a:latin typeface="+mn-ea"/>
              </a:rPr>
              <a:t>美迪学堂</a:t>
            </a:r>
            <a:endParaRPr lang="en-US" altLang="zh-CN" sz="1600" b="1" dirty="0">
              <a:solidFill>
                <a:schemeClr val="bg1">
                  <a:lumMod val="95000"/>
                </a:schemeClr>
              </a:solidFill>
              <a:latin typeface="+mn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81744" y="99596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 smtClean="0">
                <a:solidFill>
                  <a:schemeClr val="bg1">
                    <a:lumMod val="95000"/>
                  </a:schemeClr>
                </a:solidFill>
                <a:latin typeface="+mn-ea"/>
              </a:rPr>
              <a:t>安装程序</a:t>
            </a:r>
            <a:endParaRPr lang="en-US" sz="1600" dirty="0">
              <a:solidFill>
                <a:schemeClr val="bg1">
                  <a:lumMod val="95000"/>
                </a:schemeClr>
              </a:solidFill>
              <a:latin typeface="+mn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24400" y="8789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 smtClean="0">
                <a:solidFill>
                  <a:schemeClr val="bg1">
                    <a:lumMod val="95000"/>
                  </a:schemeClr>
                </a:solidFill>
                <a:latin typeface="+mn-ea"/>
              </a:rPr>
              <a:t>参数配置</a:t>
            </a:r>
            <a:endParaRPr lang="en-US" sz="1600" dirty="0">
              <a:solidFill>
                <a:schemeClr val="bg1">
                  <a:lumMod val="95000"/>
                </a:schemeClr>
              </a:solidFill>
              <a:latin typeface="+mn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754620" y="57150"/>
            <a:ext cx="2263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bg1">
                    <a:lumMod val="95000"/>
                  </a:schemeClr>
                </a:solidFill>
                <a:latin typeface="+mn-ea"/>
              </a:rPr>
              <a:t> </a:t>
            </a:r>
            <a:endParaRPr lang="en-US" sz="1100" dirty="0">
              <a:solidFill>
                <a:schemeClr val="bg1">
                  <a:lumMod val="95000"/>
                </a:schemeClr>
              </a:solidFill>
              <a:latin typeface="+mn-e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772400" y="209550"/>
            <a:ext cx="2263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bg1">
                    <a:lumMod val="95000"/>
                  </a:schemeClr>
                </a:solidFill>
                <a:latin typeface="+mn-ea"/>
              </a:rPr>
              <a:t> </a:t>
            </a:r>
            <a:endParaRPr lang="en-US" sz="1100" dirty="0">
              <a:solidFill>
                <a:schemeClr val="bg1">
                  <a:lumMod val="95000"/>
                </a:schemeClr>
              </a:solidFill>
              <a:latin typeface="+mn-ea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569324" y="0"/>
            <a:ext cx="990600" cy="5143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n-e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32997" y="8789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 smtClean="0">
                <a:solidFill>
                  <a:schemeClr val="bg1">
                    <a:lumMod val="95000"/>
                  </a:schemeClr>
                </a:solidFill>
                <a:latin typeface="+mn-ea"/>
              </a:rPr>
              <a:t>安装环境</a:t>
            </a:r>
            <a:endParaRPr lang="en-US" sz="1600" dirty="0">
              <a:solidFill>
                <a:schemeClr val="bg1">
                  <a:lumMod val="95000"/>
                </a:schemeClr>
              </a:solidFill>
              <a:latin typeface="+mn-e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66597" y="99596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b="1" dirty="0">
                <a:solidFill>
                  <a:schemeClr val="accent1"/>
                </a:solidFill>
                <a:latin typeface="+mn-ea"/>
              </a:rPr>
              <a:t>账</a:t>
            </a:r>
            <a:r>
              <a:rPr lang="zh-CN" altLang="en-US" sz="1600" b="1" dirty="0" smtClean="0">
                <a:solidFill>
                  <a:schemeClr val="accent1"/>
                </a:solidFill>
                <a:latin typeface="+mn-ea"/>
              </a:rPr>
              <a:t>套配置</a:t>
            </a:r>
            <a:endParaRPr lang="en-US" sz="1600" b="1" dirty="0">
              <a:solidFill>
                <a:schemeClr val="accent1"/>
              </a:solidFill>
              <a:latin typeface="+mn-ea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33400" y="554326"/>
            <a:ext cx="3373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solidFill>
                  <a:schemeClr val="accent1"/>
                </a:solidFill>
                <a:latin typeface="+mn-ea"/>
              </a:rPr>
              <a:t>1</a:t>
            </a:r>
            <a:r>
              <a:rPr lang="zh-CN" altLang="en-US" sz="1600" b="1" dirty="0" smtClean="0">
                <a:solidFill>
                  <a:schemeClr val="accent1"/>
                </a:solidFill>
                <a:latin typeface="+mn-ea"/>
              </a:rPr>
              <a:t>、</a:t>
            </a:r>
            <a:r>
              <a:rPr lang="en-US" altLang="zh-CN" sz="1600" b="1" dirty="0" smtClean="0">
                <a:solidFill>
                  <a:schemeClr val="accent1"/>
                </a:solidFill>
                <a:latin typeface="+mn-ea"/>
              </a:rPr>
              <a:t>ERP</a:t>
            </a:r>
            <a:r>
              <a:rPr lang="zh-CN" altLang="en-US" sz="1600" b="1" dirty="0" smtClean="0">
                <a:solidFill>
                  <a:schemeClr val="accent1"/>
                </a:solidFill>
                <a:latin typeface="+mn-ea"/>
              </a:rPr>
              <a:t>软件服务器：放管家婆云上</a:t>
            </a:r>
            <a:endParaRPr lang="en-US" sz="1600" b="1" dirty="0">
              <a:solidFill>
                <a:schemeClr val="accent1"/>
              </a:solidFill>
              <a:latin typeface="+mn-ea"/>
            </a:endParaRPr>
          </a:p>
        </p:txBody>
      </p:sp>
      <p:sp>
        <p:nvSpPr>
          <p:cNvPr id="59" name="Rectangle 2"/>
          <p:cNvSpPr/>
          <p:nvPr/>
        </p:nvSpPr>
        <p:spPr>
          <a:xfrm>
            <a:off x="4954356" y="1518850"/>
            <a:ext cx="3275244" cy="27469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第一</a:t>
            </a:r>
            <a:r>
              <a:rPr lang="zh-CN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步，找管家婆云客服，提交工单</a:t>
            </a:r>
            <a:endParaRPr lang="en-US" altLang="zh-CN" sz="1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获取开票通对接账套的服务器相关</a:t>
            </a:r>
            <a:r>
              <a:rPr lang="zh-CN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信息</a:t>
            </a:r>
            <a:endParaRPr lang="en-US" altLang="zh-CN" sz="1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服务器</a:t>
            </a:r>
            <a:r>
              <a:rPr lang="zh-CN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外网访问地址：</a:t>
            </a:r>
          </a:p>
          <a:p>
            <a:pPr algn="just">
              <a:lnSpc>
                <a:spcPct val="150000"/>
              </a:lnSpc>
            </a:pPr>
            <a:r>
              <a:rPr lang="zh-CN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数据库端口：</a:t>
            </a:r>
          </a:p>
          <a:p>
            <a:pPr algn="just">
              <a:lnSpc>
                <a:spcPct val="150000"/>
              </a:lnSpc>
            </a:pPr>
            <a:r>
              <a:rPr lang="zh-CN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数据库用户名：</a:t>
            </a:r>
          </a:p>
          <a:p>
            <a:pPr algn="just">
              <a:lnSpc>
                <a:spcPct val="150000"/>
              </a:lnSpc>
            </a:pPr>
            <a:r>
              <a:rPr lang="zh-CN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数据库密码：</a:t>
            </a:r>
          </a:p>
          <a:p>
            <a:pPr algn="just">
              <a:lnSpc>
                <a:spcPct val="150000"/>
              </a:lnSpc>
            </a:pPr>
            <a:r>
              <a:rPr lang="zh-CN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数据库名字</a:t>
            </a:r>
            <a:r>
              <a:rPr lang="zh-CN" alt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：</a:t>
            </a:r>
            <a:endParaRPr lang="en-US" altLang="zh-CN" sz="1100" dirty="0" smtClean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pPr algn="just">
              <a:lnSpc>
                <a:spcPct val="150000"/>
              </a:lnSpc>
            </a:pP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第二步，填写在开票通对应位置，测试成功后，选择数据库，勾选需要使用的单据</a:t>
            </a:r>
            <a:r>
              <a:rPr lang="zh-CN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类型</a:t>
            </a:r>
            <a:endParaRPr lang="zh-CN" alt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893" y="1518850"/>
            <a:ext cx="4097507" cy="2647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object 7"/>
          <p:cNvSpPr txBox="1"/>
          <p:nvPr/>
        </p:nvSpPr>
        <p:spPr>
          <a:xfrm>
            <a:off x="3028337" y="4853356"/>
            <a:ext cx="3116931" cy="176006"/>
          </a:xfrm>
          <a:prstGeom prst="rect">
            <a:avLst/>
          </a:prstGeom>
        </p:spPr>
        <p:txBody>
          <a:bodyPr vert="horz" wrap="square" lIns="0" tIns="6664" rIns="0" bIns="0" rtlCol="0">
            <a:spAutoFit/>
          </a:bodyPr>
          <a:lstStyle/>
          <a:p>
            <a:pPr marL="5554">
              <a:spcBef>
                <a:spcPts val="52"/>
              </a:spcBef>
            </a:pPr>
            <a:r>
              <a:rPr lang="zh-CN" altLang="en-US" sz="1100" spc="-98" dirty="0">
                <a:solidFill>
                  <a:srgbClr val="365B9D"/>
                </a:solidFill>
                <a:latin typeface="Noto Sans CJK JP Regular"/>
                <a:ea typeface="微软雅黑" panose="020B0503020204020204" pitchFamily="34" charset="-122"/>
                <a:cs typeface="Noto Sans CJK JP Regular"/>
              </a:rPr>
              <a:t>操作路径</a:t>
            </a:r>
            <a:r>
              <a:rPr sz="1100" spc="-98" dirty="0" smtClean="0">
                <a:solidFill>
                  <a:srgbClr val="365B9D"/>
                </a:solidFill>
                <a:latin typeface="Noto Sans CJK JP Regular"/>
                <a:cs typeface="Noto Sans CJK JP Regular"/>
              </a:rPr>
              <a:t>：【</a:t>
            </a:r>
            <a:r>
              <a:rPr lang="zh-CN" altLang="en-US" sz="1100" spc="-98" dirty="0" smtClean="0">
                <a:solidFill>
                  <a:srgbClr val="365B9D"/>
                </a:solidFill>
                <a:latin typeface="Noto Sans CJK JP Regular"/>
                <a:cs typeface="Noto Sans CJK JP Regular"/>
              </a:rPr>
              <a:t>开票通</a:t>
            </a:r>
            <a:r>
              <a:rPr sz="1100" spc="-98" dirty="0" smtClean="0">
                <a:solidFill>
                  <a:srgbClr val="365B9D"/>
                </a:solidFill>
                <a:latin typeface="Noto Sans CJK JP Regular"/>
                <a:cs typeface="Noto Sans CJK JP Regular"/>
              </a:rPr>
              <a:t>】</a:t>
            </a:r>
            <a:r>
              <a:rPr sz="1100" i="1" spc="2" dirty="0" smtClean="0">
                <a:solidFill>
                  <a:srgbClr val="365B9D"/>
                </a:solidFill>
                <a:latin typeface="Trebuchet MS"/>
                <a:cs typeface="Trebuchet MS"/>
              </a:rPr>
              <a:t>-</a:t>
            </a:r>
            <a:r>
              <a:rPr sz="1100" spc="9" dirty="0" smtClean="0">
                <a:solidFill>
                  <a:srgbClr val="365B9D"/>
                </a:solidFill>
                <a:latin typeface="Noto Sans CJK JP Regular"/>
                <a:cs typeface="Noto Sans CJK JP Regular"/>
              </a:rPr>
              <a:t>【</a:t>
            </a:r>
            <a:r>
              <a:rPr lang="zh-CN" altLang="en-US" sz="1100" spc="9" dirty="0" smtClean="0">
                <a:solidFill>
                  <a:srgbClr val="365B9D"/>
                </a:solidFill>
                <a:latin typeface="Noto Sans CJK JP Regular"/>
                <a:cs typeface="Noto Sans CJK JP Regular"/>
              </a:rPr>
              <a:t>账套配置</a:t>
            </a:r>
            <a:r>
              <a:rPr sz="1100" spc="9" dirty="0" smtClean="0">
                <a:solidFill>
                  <a:srgbClr val="365B9D"/>
                </a:solidFill>
                <a:latin typeface="Noto Sans CJK JP Regular"/>
                <a:cs typeface="Noto Sans CJK JP Regular"/>
              </a:rPr>
              <a:t>】</a:t>
            </a:r>
            <a:endParaRPr sz="1100" dirty="0">
              <a:latin typeface="Noto Sans CJK JP Regular"/>
              <a:cs typeface="Noto Sans CJK JP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447736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6036" y="8789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b="1" dirty="0">
                <a:solidFill>
                  <a:schemeClr val="bg1">
                    <a:lumMod val="95000"/>
                  </a:schemeClr>
                </a:solidFill>
                <a:latin typeface="+mn-ea"/>
              </a:rPr>
              <a:t>美迪学堂</a:t>
            </a:r>
            <a:endParaRPr lang="en-US" altLang="zh-CN" sz="1600" b="1" dirty="0">
              <a:solidFill>
                <a:schemeClr val="bg1">
                  <a:lumMod val="95000"/>
                </a:schemeClr>
              </a:solidFill>
              <a:latin typeface="+mn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81744" y="99596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 smtClean="0">
                <a:solidFill>
                  <a:schemeClr val="bg1">
                    <a:lumMod val="95000"/>
                  </a:schemeClr>
                </a:solidFill>
                <a:latin typeface="+mn-ea"/>
              </a:rPr>
              <a:t>安装程序</a:t>
            </a:r>
            <a:endParaRPr lang="en-US" sz="1600" dirty="0">
              <a:solidFill>
                <a:schemeClr val="bg1">
                  <a:lumMod val="95000"/>
                </a:schemeClr>
              </a:solidFill>
              <a:latin typeface="+mn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24400" y="8789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 smtClean="0">
                <a:solidFill>
                  <a:schemeClr val="bg1">
                    <a:lumMod val="95000"/>
                  </a:schemeClr>
                </a:solidFill>
                <a:latin typeface="+mn-ea"/>
              </a:rPr>
              <a:t>参数配置</a:t>
            </a:r>
            <a:endParaRPr lang="en-US" sz="1600" dirty="0">
              <a:solidFill>
                <a:schemeClr val="bg1">
                  <a:lumMod val="95000"/>
                </a:schemeClr>
              </a:solidFill>
              <a:latin typeface="+mn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754620" y="57150"/>
            <a:ext cx="2263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bg1">
                    <a:lumMod val="95000"/>
                  </a:schemeClr>
                </a:solidFill>
                <a:latin typeface="+mn-ea"/>
              </a:rPr>
              <a:t> </a:t>
            </a:r>
            <a:endParaRPr lang="en-US" sz="1100" dirty="0">
              <a:solidFill>
                <a:schemeClr val="bg1">
                  <a:lumMod val="95000"/>
                </a:schemeClr>
              </a:solidFill>
              <a:latin typeface="+mn-e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772400" y="209550"/>
            <a:ext cx="2263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bg1">
                    <a:lumMod val="95000"/>
                  </a:schemeClr>
                </a:solidFill>
                <a:latin typeface="+mn-ea"/>
              </a:rPr>
              <a:t> </a:t>
            </a:r>
            <a:endParaRPr lang="en-US" sz="1100" dirty="0">
              <a:solidFill>
                <a:schemeClr val="bg1">
                  <a:lumMod val="95000"/>
                </a:schemeClr>
              </a:solidFill>
              <a:latin typeface="+mn-ea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569324" y="0"/>
            <a:ext cx="990600" cy="5143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n-e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32997" y="8789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 smtClean="0">
                <a:solidFill>
                  <a:schemeClr val="bg1">
                    <a:lumMod val="95000"/>
                  </a:schemeClr>
                </a:solidFill>
                <a:latin typeface="+mn-ea"/>
              </a:rPr>
              <a:t>安装环境</a:t>
            </a:r>
            <a:endParaRPr lang="en-US" sz="1600" dirty="0">
              <a:solidFill>
                <a:schemeClr val="bg1">
                  <a:lumMod val="95000"/>
                </a:schemeClr>
              </a:solidFill>
              <a:latin typeface="+mn-e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66597" y="99596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b="1" dirty="0">
                <a:solidFill>
                  <a:schemeClr val="accent1"/>
                </a:solidFill>
                <a:latin typeface="+mn-ea"/>
              </a:rPr>
              <a:t>账</a:t>
            </a:r>
            <a:r>
              <a:rPr lang="zh-CN" altLang="en-US" sz="1600" b="1" dirty="0" smtClean="0">
                <a:solidFill>
                  <a:schemeClr val="accent1"/>
                </a:solidFill>
                <a:latin typeface="+mn-ea"/>
              </a:rPr>
              <a:t>套配置</a:t>
            </a:r>
            <a:endParaRPr lang="en-US" sz="1600" b="1" dirty="0">
              <a:solidFill>
                <a:schemeClr val="accent1"/>
              </a:solidFill>
              <a:latin typeface="+mn-ea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33400" y="554326"/>
            <a:ext cx="30235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solidFill>
                  <a:schemeClr val="accent1"/>
                </a:solidFill>
                <a:latin typeface="+mn-ea"/>
              </a:rPr>
              <a:t>2</a:t>
            </a:r>
            <a:r>
              <a:rPr lang="zh-CN" altLang="en-US" sz="1600" b="1" dirty="0" smtClean="0">
                <a:solidFill>
                  <a:schemeClr val="accent1"/>
                </a:solidFill>
                <a:latin typeface="+mn-ea"/>
              </a:rPr>
              <a:t>、</a:t>
            </a:r>
            <a:r>
              <a:rPr lang="en-US" altLang="zh-CN" sz="1600" b="1" dirty="0">
                <a:solidFill>
                  <a:schemeClr val="accent1"/>
                </a:solidFill>
                <a:latin typeface="+mn-ea"/>
              </a:rPr>
              <a:t> ERP</a:t>
            </a:r>
            <a:r>
              <a:rPr lang="zh-CN" altLang="en-US" sz="1600" b="1" dirty="0">
                <a:solidFill>
                  <a:schemeClr val="accent1"/>
                </a:solidFill>
                <a:latin typeface="+mn-ea"/>
              </a:rPr>
              <a:t>软件服务器</a:t>
            </a:r>
            <a:r>
              <a:rPr lang="zh-CN" altLang="en-US" sz="1600" b="1" dirty="0" smtClean="0">
                <a:solidFill>
                  <a:schemeClr val="accent1"/>
                </a:solidFill>
                <a:latin typeface="+mn-ea"/>
              </a:rPr>
              <a:t>：放局域网</a:t>
            </a:r>
            <a:endParaRPr lang="en-US" sz="1600" b="1" dirty="0">
              <a:solidFill>
                <a:schemeClr val="accent1"/>
              </a:solidFill>
              <a:latin typeface="+mn-ea"/>
            </a:endParaRPr>
          </a:p>
        </p:txBody>
      </p:sp>
      <p:sp>
        <p:nvSpPr>
          <p:cNvPr id="59" name="Rectangle 2"/>
          <p:cNvSpPr/>
          <p:nvPr/>
        </p:nvSpPr>
        <p:spPr>
          <a:xfrm>
            <a:off x="4800600" y="1518850"/>
            <a:ext cx="3810000" cy="28854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主机名</a:t>
            </a:r>
            <a:r>
              <a:rPr lang="zh-CN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：</a:t>
            </a:r>
            <a:endParaRPr lang="en-US" altLang="zh-CN" sz="11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无</a:t>
            </a:r>
            <a:r>
              <a:rPr lang="zh-CN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实例名</a:t>
            </a:r>
            <a:r>
              <a:rPr lang="zh-CN" alt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：局域网</a:t>
            </a:r>
            <a:r>
              <a:rPr lang="zh-CN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主机</a:t>
            </a:r>
            <a:r>
              <a:rPr lang="en-US" altLang="zh-CN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IP+</a:t>
            </a:r>
            <a:r>
              <a:rPr lang="zh-CN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英文逗号</a:t>
            </a:r>
            <a:r>
              <a:rPr lang="en-US" altLang="zh-CN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+</a:t>
            </a:r>
            <a:r>
              <a:rPr lang="zh-CN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数据库</a:t>
            </a:r>
            <a:r>
              <a:rPr lang="zh-CN" alt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端口</a:t>
            </a:r>
            <a:endParaRPr lang="zh-CN" altLang="en-US" sz="1100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有</a:t>
            </a:r>
            <a:r>
              <a:rPr lang="zh-CN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实例名</a:t>
            </a:r>
            <a:r>
              <a:rPr lang="zh-CN" alt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：局域网</a:t>
            </a:r>
            <a:r>
              <a:rPr lang="zh-CN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主机</a:t>
            </a:r>
            <a:r>
              <a:rPr lang="en-US" altLang="zh-CN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IP\</a:t>
            </a:r>
            <a:r>
              <a:rPr lang="zh-CN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实例名</a:t>
            </a:r>
            <a:r>
              <a:rPr lang="en-US" altLang="zh-CN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+</a:t>
            </a:r>
            <a:r>
              <a:rPr lang="zh-CN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英文逗号</a:t>
            </a:r>
            <a:r>
              <a:rPr lang="en-US" altLang="zh-CN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+</a:t>
            </a:r>
            <a:r>
              <a:rPr lang="zh-CN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数据库</a:t>
            </a:r>
            <a:r>
              <a:rPr lang="zh-CN" alt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端口</a:t>
            </a:r>
            <a:endParaRPr lang="en-US" altLang="zh-CN" sz="1100" dirty="0" smtClean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数据库</a:t>
            </a:r>
            <a:r>
              <a:rPr lang="zh-CN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端口局域网要</a:t>
            </a:r>
            <a:r>
              <a:rPr lang="en-US" altLang="zh-CN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ping</a:t>
            </a: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得通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algn="just">
              <a:lnSpc>
                <a:spcPct val="150000"/>
              </a:lnSpc>
            </a:pPr>
            <a:endParaRPr lang="zh-CN" altLang="en-US" sz="1100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100" dirty="0" smtClean="0">
                <a:solidFill>
                  <a:srgbClr val="FF6600"/>
                </a:solidFill>
                <a:latin typeface="+mn-ea"/>
              </a:rPr>
              <a:t>若</a:t>
            </a:r>
            <a:r>
              <a:rPr lang="en-US" altLang="zh-CN" sz="1100" dirty="0" smtClean="0">
                <a:solidFill>
                  <a:srgbClr val="FF6600"/>
                </a:solidFill>
                <a:latin typeface="+mn-ea"/>
              </a:rPr>
              <a:t>ERP</a:t>
            </a:r>
            <a:r>
              <a:rPr lang="zh-CN" altLang="en-US" sz="1100" dirty="0" smtClean="0">
                <a:solidFill>
                  <a:srgbClr val="FF6600"/>
                </a:solidFill>
                <a:latin typeface="+mn-ea"/>
              </a:rPr>
              <a:t>软件和</a:t>
            </a:r>
            <a:r>
              <a:rPr lang="zh-CN" altLang="en-US" sz="1100" dirty="0">
                <a:solidFill>
                  <a:srgbClr val="FF6600"/>
                </a:solidFill>
                <a:latin typeface="+mn-ea"/>
              </a:rPr>
              <a:t>开票通是同一台电脑，直接填：</a:t>
            </a:r>
            <a:r>
              <a:rPr lang="en-US" altLang="zh-CN" sz="1100" dirty="0">
                <a:solidFill>
                  <a:srgbClr val="FF6600"/>
                </a:solidFill>
                <a:latin typeface="+mn-ea"/>
              </a:rPr>
              <a:t>.  </a:t>
            </a:r>
            <a:r>
              <a:rPr lang="zh-CN" altLang="en-US" sz="1100" dirty="0" smtClean="0">
                <a:solidFill>
                  <a:srgbClr val="FF6600"/>
                </a:solidFill>
                <a:latin typeface="+mn-ea"/>
              </a:rPr>
              <a:t>或 </a:t>
            </a:r>
            <a:r>
              <a:rPr lang="en-US" altLang="zh-CN" sz="1100" dirty="0">
                <a:solidFill>
                  <a:srgbClr val="FF6600"/>
                </a:solidFill>
                <a:latin typeface="+mn-ea"/>
              </a:rPr>
              <a:t>.\</a:t>
            </a:r>
            <a:r>
              <a:rPr lang="zh-CN" altLang="en-US" sz="1100" dirty="0">
                <a:solidFill>
                  <a:srgbClr val="FF6600"/>
                </a:solidFill>
                <a:latin typeface="+mn-ea"/>
              </a:rPr>
              <a:t>实例</a:t>
            </a:r>
            <a:r>
              <a:rPr lang="zh-CN" altLang="en-US" sz="1100" dirty="0" smtClean="0">
                <a:solidFill>
                  <a:srgbClr val="FF6600"/>
                </a:solidFill>
                <a:latin typeface="+mn-ea"/>
              </a:rPr>
              <a:t>名</a:t>
            </a:r>
            <a:endParaRPr lang="en-US" altLang="zh-CN" sz="1100" dirty="0" smtClean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pPr algn="just">
              <a:lnSpc>
                <a:spcPct val="150000"/>
              </a:lnSpc>
            </a:pPr>
            <a:endParaRPr lang="en-US" altLang="zh-CN" sz="1100" b="1" dirty="0" smtClean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登录账号：</a:t>
            </a:r>
            <a:r>
              <a:rPr lang="en-US" altLang="zh-CN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ERP</a:t>
            </a:r>
            <a:r>
              <a:rPr lang="zh-CN" alt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软件数据库用户名</a:t>
            </a:r>
            <a:endParaRPr lang="en-US" altLang="zh-CN" sz="1100" dirty="0" smtClean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登录密码：</a:t>
            </a:r>
            <a:r>
              <a:rPr lang="en-US" altLang="zh-CN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ERP</a:t>
            </a:r>
            <a:r>
              <a:rPr lang="zh-CN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软件数据库</a:t>
            </a:r>
            <a:r>
              <a:rPr lang="zh-CN" alt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密码</a:t>
            </a:r>
            <a:endParaRPr lang="en-US" altLang="zh-CN" sz="1100" dirty="0" smtClean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pPr algn="just">
              <a:lnSpc>
                <a:spcPct val="150000"/>
              </a:lnSpc>
            </a:pPr>
            <a:endParaRPr lang="en-US" altLang="zh-CN" sz="1100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测试成功后，选择数据库，勾选需要使用的单据</a:t>
            </a:r>
            <a:r>
              <a:rPr lang="zh-CN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类型</a:t>
            </a:r>
            <a:endParaRPr lang="zh-CN" altLang="en-US" sz="11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893" y="1518850"/>
            <a:ext cx="4097507" cy="2647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object 7"/>
          <p:cNvSpPr txBox="1"/>
          <p:nvPr/>
        </p:nvSpPr>
        <p:spPr>
          <a:xfrm>
            <a:off x="3028337" y="4853356"/>
            <a:ext cx="3116931" cy="176006"/>
          </a:xfrm>
          <a:prstGeom prst="rect">
            <a:avLst/>
          </a:prstGeom>
        </p:spPr>
        <p:txBody>
          <a:bodyPr vert="horz" wrap="square" lIns="0" tIns="6664" rIns="0" bIns="0" rtlCol="0">
            <a:spAutoFit/>
          </a:bodyPr>
          <a:lstStyle/>
          <a:p>
            <a:pPr marL="5554">
              <a:spcBef>
                <a:spcPts val="52"/>
              </a:spcBef>
            </a:pPr>
            <a:r>
              <a:rPr lang="zh-CN" altLang="en-US" sz="1100" spc="-98" dirty="0">
                <a:solidFill>
                  <a:srgbClr val="365B9D"/>
                </a:solidFill>
                <a:latin typeface="Noto Sans CJK JP Regular"/>
                <a:ea typeface="微软雅黑" panose="020B0503020204020204" pitchFamily="34" charset="-122"/>
                <a:cs typeface="Noto Sans CJK JP Regular"/>
              </a:rPr>
              <a:t>操作路径</a:t>
            </a:r>
            <a:r>
              <a:rPr sz="1100" spc="-98" dirty="0" smtClean="0">
                <a:solidFill>
                  <a:srgbClr val="365B9D"/>
                </a:solidFill>
                <a:latin typeface="Noto Sans CJK JP Regular"/>
                <a:cs typeface="Noto Sans CJK JP Regular"/>
              </a:rPr>
              <a:t>：【</a:t>
            </a:r>
            <a:r>
              <a:rPr lang="zh-CN" altLang="en-US" sz="1100" spc="-98" dirty="0" smtClean="0">
                <a:solidFill>
                  <a:srgbClr val="365B9D"/>
                </a:solidFill>
                <a:latin typeface="Noto Sans CJK JP Regular"/>
                <a:cs typeface="Noto Sans CJK JP Regular"/>
              </a:rPr>
              <a:t>开票通</a:t>
            </a:r>
            <a:r>
              <a:rPr sz="1100" spc="-98" dirty="0" smtClean="0">
                <a:solidFill>
                  <a:srgbClr val="365B9D"/>
                </a:solidFill>
                <a:latin typeface="Noto Sans CJK JP Regular"/>
                <a:cs typeface="Noto Sans CJK JP Regular"/>
              </a:rPr>
              <a:t>】</a:t>
            </a:r>
            <a:r>
              <a:rPr sz="1100" i="1" spc="2" dirty="0" smtClean="0">
                <a:solidFill>
                  <a:srgbClr val="365B9D"/>
                </a:solidFill>
                <a:latin typeface="Trebuchet MS"/>
                <a:cs typeface="Trebuchet MS"/>
              </a:rPr>
              <a:t>-</a:t>
            </a:r>
            <a:r>
              <a:rPr sz="1100" spc="9" dirty="0" smtClean="0">
                <a:solidFill>
                  <a:srgbClr val="365B9D"/>
                </a:solidFill>
                <a:latin typeface="Noto Sans CJK JP Regular"/>
                <a:cs typeface="Noto Sans CJK JP Regular"/>
              </a:rPr>
              <a:t>【</a:t>
            </a:r>
            <a:r>
              <a:rPr lang="zh-CN" altLang="en-US" sz="1100" spc="9" dirty="0" smtClean="0">
                <a:solidFill>
                  <a:srgbClr val="365B9D"/>
                </a:solidFill>
                <a:latin typeface="Noto Sans CJK JP Regular"/>
                <a:cs typeface="Noto Sans CJK JP Regular"/>
              </a:rPr>
              <a:t>账套配置</a:t>
            </a:r>
            <a:r>
              <a:rPr sz="1100" spc="9" dirty="0" smtClean="0">
                <a:solidFill>
                  <a:srgbClr val="365B9D"/>
                </a:solidFill>
                <a:latin typeface="Noto Sans CJK JP Regular"/>
                <a:cs typeface="Noto Sans CJK JP Regular"/>
              </a:rPr>
              <a:t>】</a:t>
            </a:r>
            <a:endParaRPr sz="1100" dirty="0">
              <a:latin typeface="Noto Sans CJK JP Regular"/>
              <a:cs typeface="Noto Sans CJK JP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305777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6036" y="8789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b="1" dirty="0">
                <a:solidFill>
                  <a:schemeClr val="bg1">
                    <a:lumMod val="95000"/>
                  </a:schemeClr>
                </a:solidFill>
                <a:latin typeface="+mn-ea"/>
              </a:rPr>
              <a:t>美迪学堂</a:t>
            </a:r>
            <a:endParaRPr lang="en-US" altLang="zh-CN" sz="1600" b="1" dirty="0">
              <a:solidFill>
                <a:schemeClr val="bg1">
                  <a:lumMod val="95000"/>
                </a:schemeClr>
              </a:solidFill>
              <a:latin typeface="+mn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81744" y="99596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 smtClean="0">
                <a:solidFill>
                  <a:schemeClr val="bg1">
                    <a:lumMod val="95000"/>
                  </a:schemeClr>
                </a:solidFill>
                <a:latin typeface="+mn-ea"/>
              </a:rPr>
              <a:t>安装程序</a:t>
            </a:r>
            <a:endParaRPr lang="en-US" sz="1600" dirty="0">
              <a:solidFill>
                <a:schemeClr val="bg1">
                  <a:lumMod val="95000"/>
                </a:schemeClr>
              </a:solidFill>
              <a:latin typeface="+mn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24400" y="8789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 smtClean="0">
                <a:solidFill>
                  <a:schemeClr val="bg1">
                    <a:lumMod val="95000"/>
                  </a:schemeClr>
                </a:solidFill>
                <a:latin typeface="+mn-ea"/>
              </a:rPr>
              <a:t>参数配置</a:t>
            </a:r>
            <a:endParaRPr lang="en-US" sz="1600" dirty="0">
              <a:solidFill>
                <a:schemeClr val="bg1">
                  <a:lumMod val="95000"/>
                </a:schemeClr>
              </a:solidFill>
              <a:latin typeface="+mn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754620" y="57150"/>
            <a:ext cx="2263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bg1">
                    <a:lumMod val="95000"/>
                  </a:schemeClr>
                </a:solidFill>
                <a:latin typeface="+mn-ea"/>
              </a:rPr>
              <a:t> </a:t>
            </a:r>
            <a:endParaRPr lang="en-US" sz="1100" dirty="0">
              <a:solidFill>
                <a:schemeClr val="bg1">
                  <a:lumMod val="95000"/>
                </a:schemeClr>
              </a:solidFill>
              <a:latin typeface="+mn-e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772400" y="209550"/>
            <a:ext cx="2263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bg1">
                    <a:lumMod val="95000"/>
                  </a:schemeClr>
                </a:solidFill>
                <a:latin typeface="+mn-ea"/>
              </a:rPr>
              <a:t> </a:t>
            </a:r>
            <a:endParaRPr lang="en-US" sz="1100" dirty="0">
              <a:solidFill>
                <a:schemeClr val="bg1">
                  <a:lumMod val="95000"/>
                </a:schemeClr>
              </a:solidFill>
              <a:latin typeface="+mn-ea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569324" y="0"/>
            <a:ext cx="990600" cy="5143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n-e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32997" y="8789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 smtClean="0">
                <a:solidFill>
                  <a:schemeClr val="bg1">
                    <a:lumMod val="95000"/>
                  </a:schemeClr>
                </a:solidFill>
                <a:latin typeface="+mn-ea"/>
              </a:rPr>
              <a:t>安装环境</a:t>
            </a:r>
            <a:endParaRPr lang="en-US" sz="1600" dirty="0">
              <a:solidFill>
                <a:schemeClr val="bg1">
                  <a:lumMod val="95000"/>
                </a:schemeClr>
              </a:solidFill>
              <a:latin typeface="+mn-e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66597" y="99596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b="1" dirty="0">
                <a:solidFill>
                  <a:schemeClr val="accent1"/>
                </a:solidFill>
                <a:latin typeface="+mn-ea"/>
              </a:rPr>
              <a:t>账</a:t>
            </a:r>
            <a:r>
              <a:rPr lang="zh-CN" altLang="en-US" sz="1600" b="1" dirty="0" smtClean="0">
                <a:solidFill>
                  <a:schemeClr val="accent1"/>
                </a:solidFill>
                <a:latin typeface="+mn-ea"/>
              </a:rPr>
              <a:t>套配置</a:t>
            </a:r>
            <a:endParaRPr lang="en-US" sz="1600" b="1" dirty="0">
              <a:solidFill>
                <a:schemeClr val="accent1"/>
              </a:solidFill>
              <a:latin typeface="+mn-ea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33400" y="554326"/>
            <a:ext cx="32287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solidFill>
                  <a:schemeClr val="accent1"/>
                </a:solidFill>
                <a:latin typeface="+mn-ea"/>
              </a:rPr>
              <a:t>3</a:t>
            </a:r>
            <a:r>
              <a:rPr lang="zh-CN" altLang="en-US" sz="1600" b="1" dirty="0" smtClean="0">
                <a:solidFill>
                  <a:schemeClr val="accent1"/>
                </a:solidFill>
                <a:latin typeface="+mn-ea"/>
              </a:rPr>
              <a:t>、</a:t>
            </a:r>
            <a:r>
              <a:rPr lang="en-US" altLang="zh-CN" sz="1600" b="1" dirty="0">
                <a:solidFill>
                  <a:schemeClr val="accent1"/>
                </a:solidFill>
                <a:latin typeface="+mn-ea"/>
              </a:rPr>
              <a:t> ERP</a:t>
            </a:r>
            <a:r>
              <a:rPr lang="zh-CN" altLang="en-US" sz="1600" b="1" dirty="0">
                <a:solidFill>
                  <a:schemeClr val="accent1"/>
                </a:solidFill>
                <a:latin typeface="+mn-ea"/>
              </a:rPr>
              <a:t>软件服务器</a:t>
            </a:r>
            <a:r>
              <a:rPr lang="zh-CN" altLang="en-US" sz="1600" b="1" dirty="0" smtClean="0">
                <a:solidFill>
                  <a:schemeClr val="accent1"/>
                </a:solidFill>
                <a:latin typeface="+mn-ea"/>
              </a:rPr>
              <a:t>：放远程外网</a:t>
            </a:r>
            <a:endParaRPr lang="en-US" sz="1600" b="1" dirty="0">
              <a:solidFill>
                <a:schemeClr val="accent1"/>
              </a:solidFill>
              <a:latin typeface="+mn-ea"/>
            </a:endParaRPr>
          </a:p>
        </p:txBody>
      </p:sp>
      <p:sp>
        <p:nvSpPr>
          <p:cNvPr id="59" name="Rectangle 2"/>
          <p:cNvSpPr/>
          <p:nvPr/>
        </p:nvSpPr>
        <p:spPr>
          <a:xfrm>
            <a:off x="4800600" y="1518850"/>
            <a:ext cx="3810000" cy="2377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主机名</a:t>
            </a:r>
            <a:r>
              <a:rPr lang="zh-CN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：</a:t>
            </a:r>
            <a:endParaRPr lang="en-US" altLang="zh-CN" sz="11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无</a:t>
            </a:r>
            <a:r>
              <a:rPr lang="zh-CN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实例名</a:t>
            </a:r>
            <a:r>
              <a:rPr lang="zh-CN" alt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：外网域名</a:t>
            </a:r>
            <a:r>
              <a:rPr lang="en-US" altLang="zh-CN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+</a:t>
            </a:r>
            <a:r>
              <a:rPr lang="zh-CN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英文逗号</a:t>
            </a:r>
            <a:r>
              <a:rPr lang="en-US" altLang="zh-CN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+</a:t>
            </a:r>
            <a:r>
              <a:rPr lang="zh-CN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数据库</a:t>
            </a:r>
            <a:r>
              <a:rPr lang="zh-CN" alt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端口</a:t>
            </a:r>
            <a:endParaRPr lang="zh-CN" altLang="en-US" sz="1100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有</a:t>
            </a:r>
            <a:r>
              <a:rPr lang="zh-CN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实例名</a:t>
            </a:r>
            <a:r>
              <a:rPr lang="zh-CN" alt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：外网域名</a:t>
            </a:r>
            <a:r>
              <a:rPr lang="en-US" altLang="zh-CN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\</a:t>
            </a:r>
            <a:r>
              <a:rPr lang="zh-CN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实例名</a:t>
            </a:r>
            <a:r>
              <a:rPr lang="en-US" altLang="zh-CN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+</a:t>
            </a:r>
            <a:r>
              <a:rPr lang="zh-CN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英文逗号</a:t>
            </a:r>
            <a:r>
              <a:rPr lang="en-US" altLang="zh-CN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+</a:t>
            </a:r>
            <a:r>
              <a:rPr lang="zh-CN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数据库</a:t>
            </a:r>
            <a:r>
              <a:rPr lang="zh-CN" alt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端口</a:t>
            </a:r>
            <a:endParaRPr lang="zh-CN" altLang="en-US" sz="1100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数据库端口外网要</a:t>
            </a:r>
            <a:r>
              <a:rPr lang="en-US" altLang="zh-CN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ping</a:t>
            </a:r>
            <a:r>
              <a:rPr lang="zh-CN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得通</a:t>
            </a:r>
            <a:endParaRPr lang="en-US" altLang="zh-CN" sz="11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algn="just">
              <a:lnSpc>
                <a:spcPct val="150000"/>
              </a:lnSpc>
            </a:pPr>
            <a:endParaRPr lang="en-US" altLang="zh-CN" sz="1100" b="1" dirty="0" smtClean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登录账号：</a:t>
            </a:r>
            <a:r>
              <a:rPr lang="en-US" altLang="zh-CN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 ERP</a:t>
            </a:r>
            <a:r>
              <a:rPr lang="zh-CN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软件数据库</a:t>
            </a:r>
            <a:r>
              <a:rPr lang="zh-CN" alt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用户名</a:t>
            </a:r>
            <a:endParaRPr lang="en-US" altLang="zh-CN" sz="1100" dirty="0" smtClean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登录密码：</a:t>
            </a:r>
            <a:r>
              <a:rPr lang="en-US" altLang="zh-CN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 ERP</a:t>
            </a:r>
            <a:r>
              <a:rPr lang="zh-CN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软件数据库</a:t>
            </a:r>
            <a:r>
              <a:rPr lang="zh-CN" alt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密码</a:t>
            </a:r>
            <a:endParaRPr lang="en-US" altLang="zh-CN" sz="1100" dirty="0" smtClean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pPr algn="just">
              <a:lnSpc>
                <a:spcPct val="150000"/>
              </a:lnSpc>
            </a:pPr>
            <a:endParaRPr lang="en-US" altLang="zh-CN" sz="1100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测试成功后，选择数据库，勾选需要使用的单据</a:t>
            </a:r>
            <a:r>
              <a:rPr lang="zh-CN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类型</a:t>
            </a:r>
            <a:endParaRPr lang="zh-CN" altLang="en-US" sz="11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893" y="1518850"/>
            <a:ext cx="4097507" cy="2647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object 7"/>
          <p:cNvSpPr txBox="1"/>
          <p:nvPr/>
        </p:nvSpPr>
        <p:spPr>
          <a:xfrm>
            <a:off x="3028337" y="4853356"/>
            <a:ext cx="3116931" cy="176006"/>
          </a:xfrm>
          <a:prstGeom prst="rect">
            <a:avLst/>
          </a:prstGeom>
        </p:spPr>
        <p:txBody>
          <a:bodyPr vert="horz" wrap="square" lIns="0" tIns="6664" rIns="0" bIns="0" rtlCol="0">
            <a:spAutoFit/>
          </a:bodyPr>
          <a:lstStyle/>
          <a:p>
            <a:pPr marL="5554">
              <a:spcBef>
                <a:spcPts val="52"/>
              </a:spcBef>
            </a:pPr>
            <a:r>
              <a:rPr lang="zh-CN" altLang="en-US" sz="1100" spc="-98" dirty="0">
                <a:solidFill>
                  <a:srgbClr val="365B9D"/>
                </a:solidFill>
                <a:latin typeface="Noto Sans CJK JP Regular"/>
                <a:ea typeface="微软雅黑" panose="020B0503020204020204" pitchFamily="34" charset="-122"/>
                <a:cs typeface="Noto Sans CJK JP Regular"/>
              </a:rPr>
              <a:t>操作路径</a:t>
            </a:r>
            <a:r>
              <a:rPr sz="1100" spc="-98" dirty="0" smtClean="0">
                <a:solidFill>
                  <a:srgbClr val="365B9D"/>
                </a:solidFill>
                <a:latin typeface="Noto Sans CJK JP Regular"/>
                <a:cs typeface="Noto Sans CJK JP Regular"/>
              </a:rPr>
              <a:t>：【</a:t>
            </a:r>
            <a:r>
              <a:rPr lang="zh-CN" altLang="en-US" sz="1100" spc="-98" dirty="0" smtClean="0">
                <a:solidFill>
                  <a:srgbClr val="365B9D"/>
                </a:solidFill>
                <a:latin typeface="Noto Sans CJK JP Regular"/>
                <a:cs typeface="Noto Sans CJK JP Regular"/>
              </a:rPr>
              <a:t>开票通</a:t>
            </a:r>
            <a:r>
              <a:rPr sz="1100" spc="-98" dirty="0" smtClean="0">
                <a:solidFill>
                  <a:srgbClr val="365B9D"/>
                </a:solidFill>
                <a:latin typeface="Noto Sans CJK JP Regular"/>
                <a:cs typeface="Noto Sans CJK JP Regular"/>
              </a:rPr>
              <a:t>】</a:t>
            </a:r>
            <a:r>
              <a:rPr sz="1100" i="1" spc="2" dirty="0" smtClean="0">
                <a:solidFill>
                  <a:srgbClr val="365B9D"/>
                </a:solidFill>
                <a:latin typeface="Trebuchet MS"/>
                <a:cs typeface="Trebuchet MS"/>
              </a:rPr>
              <a:t>-</a:t>
            </a:r>
            <a:r>
              <a:rPr sz="1100" spc="9" dirty="0" smtClean="0">
                <a:solidFill>
                  <a:srgbClr val="365B9D"/>
                </a:solidFill>
                <a:latin typeface="Noto Sans CJK JP Regular"/>
                <a:cs typeface="Noto Sans CJK JP Regular"/>
              </a:rPr>
              <a:t>【</a:t>
            </a:r>
            <a:r>
              <a:rPr lang="zh-CN" altLang="en-US" sz="1100" spc="9" dirty="0" smtClean="0">
                <a:solidFill>
                  <a:srgbClr val="365B9D"/>
                </a:solidFill>
                <a:latin typeface="Noto Sans CJK JP Regular"/>
                <a:cs typeface="Noto Sans CJK JP Regular"/>
              </a:rPr>
              <a:t>账套配置</a:t>
            </a:r>
            <a:r>
              <a:rPr sz="1100" spc="9" dirty="0" smtClean="0">
                <a:solidFill>
                  <a:srgbClr val="365B9D"/>
                </a:solidFill>
                <a:latin typeface="Noto Sans CJK JP Regular"/>
                <a:cs typeface="Noto Sans CJK JP Regular"/>
              </a:rPr>
              <a:t>】</a:t>
            </a:r>
            <a:endParaRPr sz="1100" dirty="0">
              <a:latin typeface="Noto Sans CJK JP Regular"/>
              <a:cs typeface="Noto Sans CJK JP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723823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6036" y="8789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b="1" dirty="0">
                <a:solidFill>
                  <a:schemeClr val="bg1">
                    <a:lumMod val="95000"/>
                  </a:schemeClr>
                </a:solidFill>
                <a:latin typeface="+mn-ea"/>
              </a:rPr>
              <a:t>美迪学堂</a:t>
            </a:r>
            <a:endParaRPr lang="en-US" altLang="zh-CN" sz="1600" b="1" dirty="0">
              <a:solidFill>
                <a:schemeClr val="bg1">
                  <a:lumMod val="95000"/>
                </a:schemeClr>
              </a:solidFill>
              <a:latin typeface="+mn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81744" y="99596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 smtClean="0">
                <a:solidFill>
                  <a:schemeClr val="bg1">
                    <a:lumMod val="95000"/>
                  </a:schemeClr>
                </a:solidFill>
                <a:latin typeface="+mn-ea"/>
              </a:rPr>
              <a:t>安装程序</a:t>
            </a:r>
            <a:endParaRPr lang="en-US" sz="1600" dirty="0">
              <a:solidFill>
                <a:schemeClr val="bg1">
                  <a:lumMod val="95000"/>
                </a:schemeClr>
              </a:solidFill>
              <a:latin typeface="+mn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61922" y="99596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>
                <a:solidFill>
                  <a:schemeClr val="bg1">
                    <a:lumMod val="95000"/>
                  </a:schemeClr>
                </a:solidFill>
                <a:latin typeface="+mn-ea"/>
              </a:rPr>
              <a:t>账套</a:t>
            </a:r>
            <a:r>
              <a:rPr lang="zh-CN" altLang="en-US" sz="1600" dirty="0" smtClean="0">
                <a:solidFill>
                  <a:schemeClr val="bg1">
                    <a:lumMod val="95000"/>
                  </a:schemeClr>
                </a:solidFill>
                <a:latin typeface="+mn-ea"/>
              </a:rPr>
              <a:t>配置</a:t>
            </a:r>
            <a:endParaRPr lang="en-US" sz="1600" dirty="0">
              <a:solidFill>
                <a:schemeClr val="bg1">
                  <a:lumMod val="95000"/>
                </a:schemeClr>
              </a:solidFill>
              <a:latin typeface="+mn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754620" y="57150"/>
            <a:ext cx="2263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bg1">
                    <a:lumMod val="95000"/>
                  </a:schemeClr>
                </a:solidFill>
                <a:latin typeface="+mn-ea"/>
              </a:rPr>
              <a:t> </a:t>
            </a:r>
            <a:endParaRPr lang="en-US" sz="1100" dirty="0">
              <a:solidFill>
                <a:schemeClr val="bg1">
                  <a:lumMod val="95000"/>
                </a:schemeClr>
              </a:solidFill>
              <a:latin typeface="+mn-e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772400" y="209550"/>
            <a:ext cx="2263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bg1">
                    <a:lumMod val="95000"/>
                  </a:schemeClr>
                </a:solidFill>
                <a:latin typeface="+mn-ea"/>
              </a:rPr>
              <a:t> </a:t>
            </a:r>
            <a:endParaRPr lang="en-US" sz="1100" dirty="0">
              <a:solidFill>
                <a:schemeClr val="bg1">
                  <a:lumMod val="95000"/>
                </a:schemeClr>
              </a:solidFill>
              <a:latin typeface="+mn-ea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727126" y="0"/>
            <a:ext cx="990600" cy="5143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n-e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32997" y="8789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 smtClean="0">
                <a:solidFill>
                  <a:schemeClr val="bg1">
                    <a:lumMod val="95000"/>
                  </a:schemeClr>
                </a:solidFill>
                <a:latin typeface="+mn-ea"/>
              </a:rPr>
              <a:t>安装环境</a:t>
            </a:r>
            <a:endParaRPr lang="en-US" sz="1600" dirty="0">
              <a:solidFill>
                <a:schemeClr val="bg1">
                  <a:lumMod val="95000"/>
                </a:schemeClr>
              </a:solidFill>
              <a:latin typeface="+mn-e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24399" y="99596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b="1" dirty="0">
                <a:solidFill>
                  <a:schemeClr val="accent1"/>
                </a:solidFill>
                <a:latin typeface="+mn-ea"/>
              </a:rPr>
              <a:t>参数</a:t>
            </a:r>
            <a:r>
              <a:rPr lang="zh-CN" altLang="en-US" sz="1600" b="1" dirty="0" smtClean="0">
                <a:solidFill>
                  <a:schemeClr val="accent1"/>
                </a:solidFill>
                <a:latin typeface="+mn-ea"/>
              </a:rPr>
              <a:t>配置</a:t>
            </a:r>
            <a:endParaRPr lang="en-US" sz="1600" b="1" dirty="0">
              <a:solidFill>
                <a:schemeClr val="accent1"/>
              </a:solidFill>
              <a:latin typeface="+mn-ea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3400" y="554326"/>
            <a:ext cx="34788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solidFill>
                  <a:schemeClr val="accent1"/>
                </a:solidFill>
                <a:latin typeface="+mn-ea"/>
              </a:rPr>
              <a:t>1</a:t>
            </a:r>
            <a:r>
              <a:rPr lang="zh-CN" altLang="en-US" sz="1600" b="1" dirty="0" smtClean="0">
                <a:solidFill>
                  <a:schemeClr val="accent1"/>
                </a:solidFill>
                <a:latin typeface="+mn-ea"/>
              </a:rPr>
              <a:t>、销售方信息</a:t>
            </a:r>
            <a:r>
              <a:rPr lang="en-US" altLang="zh-CN" sz="1600" b="1" dirty="0" smtClean="0">
                <a:solidFill>
                  <a:schemeClr val="accent1"/>
                </a:solidFill>
                <a:latin typeface="+mn-ea"/>
              </a:rPr>
              <a:t>-</a:t>
            </a:r>
            <a:r>
              <a:rPr lang="zh-CN" altLang="en-US" sz="1600" b="1" dirty="0" smtClean="0">
                <a:solidFill>
                  <a:schemeClr val="accent1"/>
                </a:solidFill>
                <a:latin typeface="+mn-ea"/>
              </a:rPr>
              <a:t>开票信息（</a:t>
            </a:r>
            <a:r>
              <a:rPr lang="zh-CN" altLang="en-US" sz="1600" b="1" dirty="0">
                <a:solidFill>
                  <a:srgbClr val="FF0000"/>
                </a:solidFill>
                <a:latin typeface="+mn-ea"/>
              </a:rPr>
              <a:t>必操作</a:t>
            </a:r>
            <a:r>
              <a:rPr lang="zh-CN" altLang="en-US" sz="1600" b="1" dirty="0" smtClean="0">
                <a:solidFill>
                  <a:schemeClr val="accent1"/>
                </a:solidFill>
                <a:latin typeface="+mn-ea"/>
              </a:rPr>
              <a:t>）</a:t>
            </a:r>
            <a:endParaRPr lang="en-US" altLang="zh-CN" sz="1600" b="1" dirty="0">
              <a:solidFill>
                <a:schemeClr val="accent1"/>
              </a:solidFill>
              <a:latin typeface="+mn-ea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123950"/>
            <a:ext cx="7440537" cy="145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2086446" y="2682701"/>
            <a:ext cx="4961758" cy="316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100" b="1" dirty="0" smtClean="0">
                <a:solidFill>
                  <a:srgbClr val="FF6600"/>
                </a:solidFill>
              </a:rPr>
              <a:t>填写发票销售方的信息，发票开具的时候，体现在左下角</a:t>
            </a:r>
            <a:r>
              <a:rPr lang="zh-CN" altLang="en-US" sz="1100" b="1" dirty="0">
                <a:solidFill>
                  <a:srgbClr val="FF6600"/>
                </a:solidFill>
              </a:rPr>
              <a:t>，</a:t>
            </a:r>
            <a:r>
              <a:rPr lang="zh-CN" altLang="en-US" sz="1100" b="1" dirty="0" smtClean="0">
                <a:solidFill>
                  <a:srgbClr val="FF6600"/>
                </a:solidFill>
              </a:rPr>
              <a:t>销售方内容</a:t>
            </a:r>
            <a:endParaRPr lang="zh-CN" altLang="en-US" sz="1100" b="1" dirty="0">
              <a:solidFill>
                <a:srgbClr val="FF66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837" y="3105150"/>
            <a:ext cx="7446963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object 7"/>
          <p:cNvSpPr txBox="1"/>
          <p:nvPr/>
        </p:nvSpPr>
        <p:spPr>
          <a:xfrm>
            <a:off x="3028337" y="4853356"/>
            <a:ext cx="3116931" cy="176006"/>
          </a:xfrm>
          <a:prstGeom prst="rect">
            <a:avLst/>
          </a:prstGeom>
        </p:spPr>
        <p:txBody>
          <a:bodyPr vert="horz" wrap="square" lIns="0" tIns="6664" rIns="0" bIns="0" rtlCol="0">
            <a:spAutoFit/>
          </a:bodyPr>
          <a:lstStyle/>
          <a:p>
            <a:pPr marL="5554">
              <a:spcBef>
                <a:spcPts val="52"/>
              </a:spcBef>
            </a:pPr>
            <a:r>
              <a:rPr lang="zh-CN" altLang="en-US" sz="1100" spc="-98" dirty="0">
                <a:solidFill>
                  <a:srgbClr val="365B9D"/>
                </a:solidFill>
                <a:latin typeface="Noto Sans CJK JP Regular"/>
                <a:ea typeface="微软雅黑" panose="020B0503020204020204" pitchFamily="34" charset="-122"/>
                <a:cs typeface="Noto Sans CJK JP Regular"/>
              </a:rPr>
              <a:t>操作路径</a:t>
            </a:r>
            <a:r>
              <a:rPr sz="1100" spc="-98" dirty="0" smtClean="0">
                <a:solidFill>
                  <a:srgbClr val="365B9D"/>
                </a:solidFill>
                <a:latin typeface="Noto Sans CJK JP Regular"/>
                <a:cs typeface="Noto Sans CJK JP Regular"/>
              </a:rPr>
              <a:t>：【</a:t>
            </a:r>
            <a:r>
              <a:rPr lang="zh-CN" altLang="en-US" sz="1100" spc="-98" dirty="0" smtClean="0">
                <a:solidFill>
                  <a:srgbClr val="365B9D"/>
                </a:solidFill>
                <a:latin typeface="Noto Sans CJK JP Regular"/>
                <a:cs typeface="Noto Sans CJK JP Regular"/>
              </a:rPr>
              <a:t>开票通</a:t>
            </a:r>
            <a:r>
              <a:rPr sz="1100" spc="-98" dirty="0" smtClean="0">
                <a:solidFill>
                  <a:srgbClr val="365B9D"/>
                </a:solidFill>
                <a:latin typeface="Noto Sans CJK JP Regular"/>
                <a:cs typeface="Noto Sans CJK JP Regular"/>
              </a:rPr>
              <a:t>】</a:t>
            </a:r>
            <a:r>
              <a:rPr sz="1100" i="1" spc="2" dirty="0" smtClean="0">
                <a:solidFill>
                  <a:srgbClr val="365B9D"/>
                </a:solidFill>
                <a:latin typeface="Trebuchet MS"/>
                <a:cs typeface="Trebuchet MS"/>
              </a:rPr>
              <a:t>-</a:t>
            </a:r>
            <a:r>
              <a:rPr sz="1100" spc="9" dirty="0" smtClean="0">
                <a:solidFill>
                  <a:srgbClr val="365B9D"/>
                </a:solidFill>
                <a:latin typeface="Noto Sans CJK JP Regular"/>
                <a:cs typeface="Noto Sans CJK JP Regular"/>
              </a:rPr>
              <a:t>【</a:t>
            </a:r>
            <a:r>
              <a:rPr lang="zh-CN" altLang="en-US" sz="1100" spc="9" dirty="0" smtClean="0">
                <a:solidFill>
                  <a:srgbClr val="365B9D"/>
                </a:solidFill>
                <a:latin typeface="Noto Sans CJK JP Regular"/>
                <a:cs typeface="Noto Sans CJK JP Regular"/>
              </a:rPr>
              <a:t>参数配置</a:t>
            </a:r>
            <a:r>
              <a:rPr lang="en-US" altLang="zh-CN" sz="1100" spc="-98" dirty="0" smtClean="0">
                <a:solidFill>
                  <a:srgbClr val="365B9D"/>
                </a:solidFill>
                <a:latin typeface="Noto Sans CJK JP Regular"/>
                <a:cs typeface="Noto Sans CJK JP Regular"/>
              </a:rPr>
              <a:t>】</a:t>
            </a:r>
            <a:r>
              <a:rPr lang="en-US" altLang="zh-CN" sz="1100" i="1" spc="2" dirty="0" smtClean="0">
                <a:solidFill>
                  <a:srgbClr val="365B9D"/>
                </a:solidFill>
                <a:latin typeface="Trebuchet MS"/>
                <a:cs typeface="Trebuchet MS"/>
              </a:rPr>
              <a:t>-</a:t>
            </a:r>
            <a:r>
              <a:rPr lang="en-US" altLang="zh-CN" sz="1100" spc="9" dirty="0" smtClean="0">
                <a:solidFill>
                  <a:srgbClr val="365B9D"/>
                </a:solidFill>
                <a:latin typeface="Noto Sans CJK JP Regular"/>
                <a:cs typeface="Noto Sans CJK JP Regular"/>
              </a:rPr>
              <a:t>【</a:t>
            </a:r>
            <a:r>
              <a:rPr lang="zh-CN" altLang="en-US" sz="1100" spc="9" dirty="0" smtClean="0">
                <a:solidFill>
                  <a:srgbClr val="365B9D"/>
                </a:solidFill>
                <a:latin typeface="Noto Sans CJK JP Regular"/>
                <a:cs typeface="Noto Sans CJK JP Regular"/>
              </a:rPr>
              <a:t>销售方信息</a:t>
            </a:r>
            <a:r>
              <a:rPr lang="en-US" altLang="zh-CN" sz="1100" spc="9" dirty="0" smtClean="0">
                <a:solidFill>
                  <a:srgbClr val="365B9D"/>
                </a:solidFill>
                <a:latin typeface="Noto Sans CJK JP Regular"/>
                <a:cs typeface="Noto Sans CJK JP Regular"/>
              </a:rPr>
              <a:t>】</a:t>
            </a:r>
            <a:endParaRPr lang="zh-CN" altLang="en-US" sz="1100" dirty="0">
              <a:latin typeface="Noto Sans CJK JP Regular"/>
              <a:cs typeface="Noto Sans CJK JP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161843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6036" y="8789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b="1" dirty="0">
                <a:solidFill>
                  <a:schemeClr val="bg1">
                    <a:lumMod val="95000"/>
                  </a:schemeClr>
                </a:solidFill>
                <a:latin typeface="+mn-ea"/>
              </a:rPr>
              <a:t>美迪学堂</a:t>
            </a:r>
            <a:endParaRPr lang="en-US" altLang="zh-CN" sz="1600" b="1" dirty="0">
              <a:solidFill>
                <a:schemeClr val="bg1">
                  <a:lumMod val="95000"/>
                </a:schemeClr>
              </a:solidFill>
              <a:latin typeface="+mn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81744" y="99596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 smtClean="0">
                <a:solidFill>
                  <a:schemeClr val="bg1">
                    <a:lumMod val="95000"/>
                  </a:schemeClr>
                </a:solidFill>
                <a:latin typeface="+mn-ea"/>
              </a:rPr>
              <a:t>安装程序</a:t>
            </a:r>
            <a:endParaRPr lang="en-US" sz="1600" dirty="0">
              <a:solidFill>
                <a:schemeClr val="bg1">
                  <a:lumMod val="95000"/>
                </a:schemeClr>
              </a:solidFill>
              <a:latin typeface="+mn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61922" y="99596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>
                <a:solidFill>
                  <a:schemeClr val="bg1">
                    <a:lumMod val="95000"/>
                  </a:schemeClr>
                </a:solidFill>
                <a:latin typeface="+mn-ea"/>
              </a:rPr>
              <a:t>账套</a:t>
            </a:r>
            <a:r>
              <a:rPr lang="zh-CN" altLang="en-US" sz="1600" dirty="0" smtClean="0">
                <a:solidFill>
                  <a:schemeClr val="bg1">
                    <a:lumMod val="95000"/>
                  </a:schemeClr>
                </a:solidFill>
                <a:latin typeface="+mn-ea"/>
              </a:rPr>
              <a:t>配置</a:t>
            </a:r>
            <a:endParaRPr lang="en-US" sz="1600" dirty="0">
              <a:solidFill>
                <a:schemeClr val="bg1">
                  <a:lumMod val="95000"/>
                </a:schemeClr>
              </a:solidFill>
              <a:latin typeface="+mn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754620" y="57150"/>
            <a:ext cx="2263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bg1">
                    <a:lumMod val="95000"/>
                  </a:schemeClr>
                </a:solidFill>
                <a:latin typeface="+mn-ea"/>
              </a:rPr>
              <a:t> </a:t>
            </a:r>
            <a:endParaRPr lang="en-US" sz="1100" dirty="0">
              <a:solidFill>
                <a:schemeClr val="bg1">
                  <a:lumMod val="95000"/>
                </a:schemeClr>
              </a:solidFill>
              <a:latin typeface="+mn-e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772400" y="209550"/>
            <a:ext cx="2263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bg1">
                    <a:lumMod val="95000"/>
                  </a:schemeClr>
                </a:solidFill>
                <a:latin typeface="+mn-ea"/>
              </a:rPr>
              <a:t> </a:t>
            </a:r>
            <a:endParaRPr lang="en-US" sz="1100" dirty="0">
              <a:solidFill>
                <a:schemeClr val="bg1">
                  <a:lumMod val="95000"/>
                </a:schemeClr>
              </a:solidFill>
              <a:latin typeface="+mn-ea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727126" y="0"/>
            <a:ext cx="990600" cy="5143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n-e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32997" y="8789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 smtClean="0">
                <a:solidFill>
                  <a:schemeClr val="bg1">
                    <a:lumMod val="95000"/>
                  </a:schemeClr>
                </a:solidFill>
                <a:latin typeface="+mn-ea"/>
              </a:rPr>
              <a:t>安装环境</a:t>
            </a:r>
            <a:endParaRPr lang="en-US" sz="1600" dirty="0">
              <a:solidFill>
                <a:schemeClr val="bg1">
                  <a:lumMod val="95000"/>
                </a:schemeClr>
              </a:solidFill>
              <a:latin typeface="+mn-e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24399" y="99596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b="1" dirty="0">
                <a:solidFill>
                  <a:schemeClr val="accent1"/>
                </a:solidFill>
                <a:latin typeface="+mn-ea"/>
              </a:rPr>
              <a:t>参数</a:t>
            </a:r>
            <a:r>
              <a:rPr lang="zh-CN" altLang="en-US" sz="1600" b="1" dirty="0" smtClean="0">
                <a:solidFill>
                  <a:schemeClr val="accent1"/>
                </a:solidFill>
                <a:latin typeface="+mn-ea"/>
              </a:rPr>
              <a:t>配置</a:t>
            </a:r>
            <a:endParaRPr lang="en-US" sz="1600" b="1" dirty="0">
              <a:solidFill>
                <a:schemeClr val="accent1"/>
              </a:solidFill>
              <a:latin typeface="+mn-ea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3400" y="554326"/>
            <a:ext cx="27735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solidFill>
                  <a:schemeClr val="accent1"/>
                </a:solidFill>
                <a:latin typeface="+mn-ea"/>
              </a:rPr>
              <a:t>2</a:t>
            </a:r>
            <a:r>
              <a:rPr lang="zh-CN" altLang="en-US" sz="1600" b="1" dirty="0" smtClean="0">
                <a:solidFill>
                  <a:schemeClr val="accent1"/>
                </a:solidFill>
                <a:latin typeface="+mn-ea"/>
              </a:rPr>
              <a:t>、系统参数</a:t>
            </a:r>
            <a:r>
              <a:rPr lang="zh-CN" altLang="en-US" sz="1600" b="1" dirty="0">
                <a:solidFill>
                  <a:schemeClr val="accent1"/>
                </a:solidFill>
                <a:latin typeface="+mn-ea"/>
              </a:rPr>
              <a:t>设置（</a:t>
            </a:r>
            <a:r>
              <a:rPr lang="zh-CN" altLang="en-US" sz="1600" b="1" dirty="0">
                <a:solidFill>
                  <a:srgbClr val="FF0000"/>
                </a:solidFill>
                <a:latin typeface="+mn-ea"/>
              </a:rPr>
              <a:t>必操作</a:t>
            </a:r>
            <a:r>
              <a:rPr lang="zh-CN" altLang="en-US" sz="1600" b="1" dirty="0" smtClean="0">
                <a:solidFill>
                  <a:schemeClr val="accent1"/>
                </a:solidFill>
                <a:latin typeface="+mn-ea"/>
              </a:rPr>
              <a:t>）</a:t>
            </a:r>
            <a:endParaRPr lang="en-US" altLang="zh-CN" sz="1600" b="1" dirty="0">
              <a:solidFill>
                <a:schemeClr val="accent1"/>
              </a:solidFill>
              <a:latin typeface="+mn-ea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23" y="1200150"/>
            <a:ext cx="2648924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2"/>
          <p:cNvSpPr/>
          <p:nvPr/>
        </p:nvSpPr>
        <p:spPr>
          <a:xfrm>
            <a:off x="3561922" y="1504950"/>
            <a:ext cx="4896278" cy="28854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税率设置：</a:t>
            </a:r>
            <a:r>
              <a:rPr lang="zh-CN" alt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设置</a:t>
            </a:r>
            <a:r>
              <a:rPr lang="zh-CN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增票、普票的税率</a:t>
            </a:r>
            <a:r>
              <a:rPr lang="zh-CN" alt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；在</a:t>
            </a:r>
            <a:r>
              <a:rPr lang="zh-CN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发票导出的时候，单据中税率为空的商品会根据选择的发票类型，读取该设置</a:t>
            </a:r>
            <a:r>
              <a:rPr lang="zh-CN" alt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值</a:t>
            </a:r>
            <a:endParaRPr lang="en-US" altLang="zh-CN" sz="1100" dirty="0" smtClean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pPr algn="just">
              <a:lnSpc>
                <a:spcPct val="150000"/>
              </a:lnSpc>
            </a:pPr>
            <a:endParaRPr lang="en-US" altLang="zh-CN" sz="1100" b="1" dirty="0" smtClean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最大不含税金额：</a:t>
            </a:r>
            <a:r>
              <a:rPr lang="zh-CN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设置单张发票最大不含税金额</a:t>
            </a:r>
            <a:r>
              <a:rPr lang="zh-CN" alt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；比如</a:t>
            </a:r>
            <a:r>
              <a:rPr lang="zh-CN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万元版发票，最大不能含税金额：</a:t>
            </a:r>
            <a:r>
              <a:rPr lang="en-US" altLang="zh-CN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9999.99</a:t>
            </a:r>
            <a:r>
              <a:rPr lang="zh-CN" alt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；在发票导出的时候控制生效，同时发票处理时可以“按发票限额拆分”自动拆分发票</a:t>
            </a:r>
            <a:endParaRPr lang="en-US" altLang="zh-CN" sz="1100" dirty="0" smtClean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pPr algn="just">
              <a:lnSpc>
                <a:spcPct val="150000"/>
              </a:lnSpc>
            </a:pPr>
            <a:endParaRPr lang="en-US" altLang="zh-CN" sz="1100" b="1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明细最大行数：</a:t>
            </a:r>
            <a:r>
              <a:rPr lang="zh-CN" alt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发票处理时可以“按商品行数拆分”自动拆分发票</a:t>
            </a:r>
            <a:endParaRPr lang="en-US" altLang="zh-CN" sz="1100" dirty="0" smtClean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pPr algn="just">
              <a:lnSpc>
                <a:spcPct val="150000"/>
              </a:lnSpc>
            </a:pPr>
            <a:endParaRPr lang="en-US" altLang="zh-CN" sz="1100" dirty="0" smtClean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发票合并参数：</a:t>
            </a:r>
            <a:r>
              <a:rPr lang="zh-CN" alt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根据客户的业务</a:t>
            </a:r>
            <a:r>
              <a:rPr lang="zh-CN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情况配置是否合并相同的商品，配置好后，在待处理发票中进行发票合并时，规则生效</a:t>
            </a:r>
            <a:endParaRPr lang="en-US" altLang="zh-CN" sz="1100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</p:txBody>
      </p:sp>
      <p:sp>
        <p:nvSpPr>
          <p:cNvPr id="17" name="object 7"/>
          <p:cNvSpPr txBox="1"/>
          <p:nvPr/>
        </p:nvSpPr>
        <p:spPr>
          <a:xfrm>
            <a:off x="3028337" y="4853356"/>
            <a:ext cx="3296263" cy="176006"/>
          </a:xfrm>
          <a:prstGeom prst="rect">
            <a:avLst/>
          </a:prstGeom>
        </p:spPr>
        <p:txBody>
          <a:bodyPr vert="horz" wrap="square" lIns="0" tIns="6664" rIns="0" bIns="0" rtlCol="0">
            <a:spAutoFit/>
          </a:bodyPr>
          <a:lstStyle/>
          <a:p>
            <a:pPr marL="5554">
              <a:spcBef>
                <a:spcPts val="52"/>
              </a:spcBef>
            </a:pPr>
            <a:r>
              <a:rPr lang="zh-CN" altLang="en-US" sz="1100" spc="-98" dirty="0">
                <a:solidFill>
                  <a:srgbClr val="365B9D"/>
                </a:solidFill>
                <a:latin typeface="Noto Sans CJK JP Regular"/>
                <a:ea typeface="微软雅黑" panose="020B0503020204020204" pitchFamily="34" charset="-122"/>
                <a:cs typeface="Noto Sans CJK JP Regular"/>
              </a:rPr>
              <a:t>操作路径</a:t>
            </a:r>
            <a:r>
              <a:rPr sz="1100" spc="-98" dirty="0" smtClean="0">
                <a:solidFill>
                  <a:srgbClr val="365B9D"/>
                </a:solidFill>
                <a:latin typeface="Noto Sans CJK JP Regular"/>
                <a:cs typeface="Noto Sans CJK JP Regular"/>
              </a:rPr>
              <a:t>：【</a:t>
            </a:r>
            <a:r>
              <a:rPr lang="zh-CN" altLang="en-US" sz="1100" spc="-98" dirty="0" smtClean="0">
                <a:solidFill>
                  <a:srgbClr val="365B9D"/>
                </a:solidFill>
                <a:latin typeface="Noto Sans CJK JP Regular"/>
                <a:cs typeface="Noto Sans CJK JP Regular"/>
              </a:rPr>
              <a:t>开票通</a:t>
            </a:r>
            <a:r>
              <a:rPr sz="1100" spc="-98" dirty="0" smtClean="0">
                <a:solidFill>
                  <a:srgbClr val="365B9D"/>
                </a:solidFill>
                <a:latin typeface="Noto Sans CJK JP Regular"/>
                <a:cs typeface="Noto Sans CJK JP Regular"/>
              </a:rPr>
              <a:t>】</a:t>
            </a:r>
            <a:r>
              <a:rPr sz="1100" i="1" spc="2" dirty="0" smtClean="0">
                <a:solidFill>
                  <a:srgbClr val="365B9D"/>
                </a:solidFill>
                <a:latin typeface="Trebuchet MS"/>
                <a:cs typeface="Trebuchet MS"/>
              </a:rPr>
              <a:t>-</a:t>
            </a:r>
            <a:r>
              <a:rPr sz="1100" spc="9" dirty="0" smtClean="0">
                <a:solidFill>
                  <a:srgbClr val="365B9D"/>
                </a:solidFill>
                <a:latin typeface="Noto Sans CJK JP Regular"/>
                <a:cs typeface="Noto Sans CJK JP Regular"/>
              </a:rPr>
              <a:t>【</a:t>
            </a:r>
            <a:r>
              <a:rPr lang="zh-CN" altLang="en-US" sz="1100" spc="9" dirty="0" smtClean="0">
                <a:solidFill>
                  <a:srgbClr val="365B9D"/>
                </a:solidFill>
                <a:latin typeface="Noto Sans CJK JP Regular"/>
                <a:cs typeface="Noto Sans CJK JP Regular"/>
              </a:rPr>
              <a:t>参数配置</a:t>
            </a:r>
            <a:r>
              <a:rPr lang="en-US" altLang="zh-CN" sz="1100" spc="-98" dirty="0" smtClean="0">
                <a:solidFill>
                  <a:srgbClr val="365B9D"/>
                </a:solidFill>
                <a:latin typeface="Noto Sans CJK JP Regular"/>
                <a:cs typeface="Noto Sans CJK JP Regular"/>
              </a:rPr>
              <a:t>】</a:t>
            </a:r>
            <a:r>
              <a:rPr lang="en-US" altLang="zh-CN" sz="1100" i="1" spc="2" dirty="0" smtClean="0">
                <a:solidFill>
                  <a:srgbClr val="365B9D"/>
                </a:solidFill>
                <a:latin typeface="Trebuchet MS"/>
                <a:cs typeface="Trebuchet MS"/>
              </a:rPr>
              <a:t>-</a:t>
            </a:r>
            <a:r>
              <a:rPr lang="en-US" altLang="zh-CN" sz="1100" spc="9" dirty="0" smtClean="0">
                <a:solidFill>
                  <a:srgbClr val="365B9D"/>
                </a:solidFill>
                <a:latin typeface="Noto Sans CJK JP Regular"/>
                <a:cs typeface="Noto Sans CJK JP Regular"/>
              </a:rPr>
              <a:t>【</a:t>
            </a:r>
            <a:r>
              <a:rPr lang="zh-CN" altLang="en-US" sz="1100" spc="9" dirty="0" smtClean="0">
                <a:solidFill>
                  <a:srgbClr val="365B9D"/>
                </a:solidFill>
                <a:latin typeface="Noto Sans CJK JP Regular"/>
                <a:cs typeface="Noto Sans CJK JP Regular"/>
              </a:rPr>
              <a:t>系统参数设置</a:t>
            </a:r>
            <a:r>
              <a:rPr lang="en-US" altLang="zh-CN" sz="1100" spc="9" dirty="0" smtClean="0">
                <a:solidFill>
                  <a:srgbClr val="365B9D"/>
                </a:solidFill>
                <a:latin typeface="Noto Sans CJK JP Regular"/>
                <a:cs typeface="Noto Sans CJK JP Regular"/>
              </a:rPr>
              <a:t>】</a:t>
            </a:r>
            <a:endParaRPr lang="zh-CN" altLang="en-US" sz="1100" dirty="0">
              <a:latin typeface="Noto Sans CJK JP Regular"/>
              <a:cs typeface="Noto Sans CJK JP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756072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自定义 1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1580</TotalTime>
  <Words>917</Words>
  <Application>Microsoft Office PowerPoint</Application>
  <PresentationFormat>全屏显示(16:9)</PresentationFormat>
  <Paragraphs>160</Paragraphs>
  <Slides>12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Office Theme</vt:lpstr>
      <vt:lpstr>PowerPoint 演示文稿</vt:lpstr>
      <vt:lpstr>1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1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Administrator</cp:lastModifiedBy>
  <cp:revision>156</cp:revision>
  <dcterms:created xsi:type="dcterms:W3CDTF">2014-03-26T05:02:30Z</dcterms:created>
  <dcterms:modified xsi:type="dcterms:W3CDTF">2019-04-18T06:46:33Z</dcterms:modified>
</cp:coreProperties>
</file>